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7" r:id="rId2"/>
    <p:sldId id="258" r:id="rId3"/>
    <p:sldId id="259" r:id="rId4"/>
    <p:sldId id="260" r:id="rId5"/>
    <p:sldId id="261" r:id="rId6"/>
    <p:sldId id="262" r:id="rId7"/>
    <p:sldId id="263" r:id="rId8"/>
    <p:sldId id="265" r:id="rId9"/>
    <p:sldId id="256" r:id="rId10"/>
    <p:sldId id="266" r:id="rId11"/>
    <p:sldId id="267" r:id="rId12"/>
    <p:sldId id="276" r:id="rId13"/>
    <p:sldId id="268" r:id="rId14"/>
    <p:sldId id="272" r:id="rId15"/>
    <p:sldId id="269" r:id="rId16"/>
    <p:sldId id="273" r:id="rId17"/>
    <p:sldId id="270" r:id="rId18"/>
    <p:sldId id="274" r:id="rId19"/>
    <p:sldId id="271" r:id="rId20"/>
    <p:sldId id="275" r:id="rId21"/>
    <p:sldId id="277" r:id="rId22"/>
    <p:sldId id="278" r:id="rId23"/>
    <p:sldId id="279"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815"/>
    <p:restoredTop sz="94689"/>
  </p:normalViewPr>
  <p:slideViewPr>
    <p:cSldViewPr snapToGrid="0">
      <p:cViewPr varScale="1">
        <p:scale>
          <a:sx n="142" d="100"/>
          <a:sy n="142" d="100"/>
        </p:scale>
        <p:origin x="184" y="2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diagrams/_rels/data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diagrams/_rels/data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svg"/><Relationship Id="rId1" Type="http://schemas.openxmlformats.org/officeDocument/2006/relationships/image" Target="../media/image18.png"/><Relationship Id="rId4" Type="http://schemas.openxmlformats.org/officeDocument/2006/relationships/image" Target="../media/image21.svg"/></Relationships>
</file>

<file path=ppt/diagrams/_rels/data5.xml.rels><?xml version="1.0" encoding="UTF-8" standalone="yes"?>
<Relationships xmlns="http://schemas.openxmlformats.org/package/2006/relationships"><Relationship Id="rId8" Type="http://schemas.openxmlformats.org/officeDocument/2006/relationships/image" Target="../media/image31.sv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25.svg"/><Relationship Id="rId1" Type="http://schemas.openxmlformats.org/officeDocument/2006/relationships/image" Target="../media/image24.png"/><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27.svg"/></Relationships>
</file>

<file path=ppt/diagrams/_rels/data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svg"/><Relationship Id="rId1" Type="http://schemas.openxmlformats.org/officeDocument/2006/relationships/image" Target="../media/image33.png"/><Relationship Id="rId4" Type="http://schemas.openxmlformats.org/officeDocument/2006/relationships/image" Target="../media/image36.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diagrams/_rels/drawing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svg"/><Relationship Id="rId1" Type="http://schemas.openxmlformats.org/officeDocument/2006/relationships/image" Target="../media/image18.png"/><Relationship Id="rId4" Type="http://schemas.openxmlformats.org/officeDocument/2006/relationships/image" Target="../media/image21.svg"/></Relationships>
</file>

<file path=ppt/diagrams/_rels/drawing5.xml.rels><?xml version="1.0" encoding="UTF-8" standalone="yes"?>
<Relationships xmlns="http://schemas.openxmlformats.org/package/2006/relationships"><Relationship Id="rId8" Type="http://schemas.openxmlformats.org/officeDocument/2006/relationships/image" Target="../media/image31.sv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25.svg"/><Relationship Id="rId1" Type="http://schemas.openxmlformats.org/officeDocument/2006/relationships/image" Target="../media/image24.png"/><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27.svg"/></Relationships>
</file>

<file path=ppt/diagrams/_rels/drawing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svg"/><Relationship Id="rId1" Type="http://schemas.openxmlformats.org/officeDocument/2006/relationships/image" Target="../media/image33.png"/><Relationship Id="rId4" Type="http://schemas.openxmlformats.org/officeDocument/2006/relationships/image" Target="../media/image36.svg"/></Relationships>
</file>

<file path=ppt/diagrams/colors1.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CC166B4-74E7-41A4-81E4-90EF14E70591}" type="doc">
      <dgm:prSet loTypeId="urn:microsoft.com/office/officeart/2018/5/layout/CenteredIconLabelDescriptionList" loCatId="icon" qsTypeId="urn:microsoft.com/office/officeart/2005/8/quickstyle/simple1" qsCatId="simple" csTypeId="urn:microsoft.com/office/officeart/2018/5/colors/Iconchunking_neutralbg_accent1_2" csCatId="accent1" phldr="1"/>
      <dgm:spPr/>
      <dgm:t>
        <a:bodyPr/>
        <a:lstStyle/>
        <a:p>
          <a:endParaRPr lang="en-US"/>
        </a:p>
      </dgm:t>
    </dgm:pt>
    <dgm:pt modelId="{9B58C3AE-898D-4D8B-B597-6EEA5BA777F5}">
      <dgm:prSet/>
      <dgm:spPr/>
      <dgm:t>
        <a:bodyPr/>
        <a:lstStyle/>
        <a:p>
          <a:pPr>
            <a:defRPr b="1"/>
          </a:pPr>
          <a:r>
            <a:rPr lang="en-US"/>
            <a:t>The design elements I knew I wanted to share across the pages were likely to be slightly more complex.</a:t>
          </a:r>
        </a:p>
      </dgm:t>
    </dgm:pt>
    <dgm:pt modelId="{26D9AAC1-DB1F-4F54-9D28-F7D467432B5D}" type="parTrans" cxnId="{4C32F6FD-EB32-4D76-99EB-6183DA8EEA7D}">
      <dgm:prSet/>
      <dgm:spPr/>
      <dgm:t>
        <a:bodyPr/>
        <a:lstStyle/>
        <a:p>
          <a:endParaRPr lang="en-US"/>
        </a:p>
      </dgm:t>
    </dgm:pt>
    <dgm:pt modelId="{347574D9-8C23-4DDA-8597-91C2DFAC2C7D}" type="sibTrans" cxnId="{4C32F6FD-EB32-4D76-99EB-6183DA8EEA7D}">
      <dgm:prSet/>
      <dgm:spPr/>
      <dgm:t>
        <a:bodyPr/>
        <a:lstStyle/>
        <a:p>
          <a:endParaRPr lang="en-US"/>
        </a:p>
      </dgm:t>
    </dgm:pt>
    <dgm:pt modelId="{F7C6F9B7-6406-4954-BE4A-19EEE6D4145B}">
      <dgm:prSet/>
      <dgm:spPr/>
      <dgm:t>
        <a:bodyPr/>
        <a:lstStyle/>
        <a:p>
          <a:pPr>
            <a:defRPr b="1"/>
          </a:pPr>
          <a:r>
            <a:rPr lang="en-US"/>
            <a:t>The first was in the navigation bar:</a:t>
          </a:r>
        </a:p>
      </dgm:t>
    </dgm:pt>
    <dgm:pt modelId="{A07EA0BF-598B-408C-B5CC-C0DE7F043EFB}" type="parTrans" cxnId="{681E4ECF-CCC0-4F4C-A674-A166A3F993C3}">
      <dgm:prSet/>
      <dgm:spPr/>
      <dgm:t>
        <a:bodyPr/>
        <a:lstStyle/>
        <a:p>
          <a:endParaRPr lang="en-US"/>
        </a:p>
      </dgm:t>
    </dgm:pt>
    <dgm:pt modelId="{4237AE0A-1F83-4908-88A9-44575A49DA16}" type="sibTrans" cxnId="{681E4ECF-CCC0-4F4C-A674-A166A3F993C3}">
      <dgm:prSet/>
      <dgm:spPr/>
      <dgm:t>
        <a:bodyPr/>
        <a:lstStyle/>
        <a:p>
          <a:endParaRPr lang="en-US"/>
        </a:p>
      </dgm:t>
    </dgm:pt>
    <dgm:pt modelId="{F2113EDB-2474-4279-BF91-8C709AD216F8}">
      <dgm:prSet/>
      <dgm:spPr/>
      <dgm:t>
        <a:bodyPr/>
        <a:lstStyle/>
        <a:p>
          <a:r>
            <a:rPr lang="en-US" dirty="0"/>
            <a:t>I wanted to have the navigation bar appear on every page the same,</a:t>
          </a:r>
        </a:p>
      </dgm:t>
    </dgm:pt>
    <dgm:pt modelId="{239FEBA4-1B18-4305-9A19-BCBE0DD6802D}" type="parTrans" cxnId="{9F25F873-DE9A-49A0-94E6-9DBF9C400BBF}">
      <dgm:prSet/>
      <dgm:spPr/>
      <dgm:t>
        <a:bodyPr/>
        <a:lstStyle/>
        <a:p>
          <a:endParaRPr lang="en-US"/>
        </a:p>
      </dgm:t>
    </dgm:pt>
    <dgm:pt modelId="{3AE549EA-79CF-4F1F-B219-F9D9A1613F39}" type="sibTrans" cxnId="{9F25F873-DE9A-49A0-94E6-9DBF9C400BBF}">
      <dgm:prSet/>
      <dgm:spPr/>
      <dgm:t>
        <a:bodyPr/>
        <a:lstStyle/>
        <a:p>
          <a:endParaRPr lang="en-US"/>
        </a:p>
      </dgm:t>
    </dgm:pt>
    <dgm:pt modelId="{5CFBB528-6824-4B01-81CD-FB3E5188ABD9}">
      <dgm:prSet/>
      <dgm:spPr/>
      <dgm:t>
        <a:bodyPr/>
        <a:lstStyle/>
        <a:p>
          <a:r>
            <a:rPr lang="en-US"/>
            <a:t>I wanted the navigation items to be evenly spread on mobile and tablet, but when viewed in large enough screen size, this should appear on the right-hand side.</a:t>
          </a:r>
        </a:p>
      </dgm:t>
    </dgm:pt>
    <dgm:pt modelId="{4B68D87E-11F4-444D-A226-751A0655F92C}" type="parTrans" cxnId="{C782385C-FF20-482D-8B3E-372FEAC380CE}">
      <dgm:prSet/>
      <dgm:spPr/>
      <dgm:t>
        <a:bodyPr/>
        <a:lstStyle/>
        <a:p>
          <a:endParaRPr lang="en-US"/>
        </a:p>
      </dgm:t>
    </dgm:pt>
    <dgm:pt modelId="{251755AE-C7CD-4CE5-AD3A-BAD23C2BC06B}" type="sibTrans" cxnId="{C782385C-FF20-482D-8B3E-372FEAC380CE}">
      <dgm:prSet/>
      <dgm:spPr/>
      <dgm:t>
        <a:bodyPr/>
        <a:lstStyle/>
        <a:p>
          <a:endParaRPr lang="en-US"/>
        </a:p>
      </dgm:t>
    </dgm:pt>
    <dgm:pt modelId="{3E3A6B37-F2CD-4E57-95C8-D1D6807D2388}">
      <dgm:prSet/>
      <dgm:spPr/>
      <dgm:t>
        <a:bodyPr/>
        <a:lstStyle/>
        <a:p>
          <a:r>
            <a:rPr lang="en-US"/>
            <a:t>I wanted direct links to the blog posts from the navigation bar.</a:t>
          </a:r>
        </a:p>
      </dgm:t>
    </dgm:pt>
    <dgm:pt modelId="{1238A767-0170-4963-97A8-68379051D726}" type="parTrans" cxnId="{A8097D0F-A510-4AD1-BC40-0345B8513AD7}">
      <dgm:prSet/>
      <dgm:spPr/>
      <dgm:t>
        <a:bodyPr/>
        <a:lstStyle/>
        <a:p>
          <a:endParaRPr lang="en-US"/>
        </a:p>
      </dgm:t>
    </dgm:pt>
    <dgm:pt modelId="{B6A34033-607E-4085-984C-27E913631103}" type="sibTrans" cxnId="{A8097D0F-A510-4AD1-BC40-0345B8513AD7}">
      <dgm:prSet/>
      <dgm:spPr/>
      <dgm:t>
        <a:bodyPr/>
        <a:lstStyle/>
        <a:p>
          <a:endParaRPr lang="en-US"/>
        </a:p>
      </dgm:t>
    </dgm:pt>
    <dgm:pt modelId="{A9A150C1-C002-4071-B04B-6352C8FB6CA0}">
      <dgm:prSet/>
      <dgm:spPr/>
      <dgm:t>
        <a:bodyPr/>
        <a:lstStyle/>
        <a:p>
          <a:pPr>
            <a:defRPr b="1"/>
          </a:pPr>
          <a:r>
            <a:rPr lang="en-US"/>
            <a:t>This last part was key for me, I found a few resources on how I could get this to work (list within a list) and styling suggestions on how to make it appear directly underneath the “Blogs” text.</a:t>
          </a:r>
        </a:p>
      </dgm:t>
    </dgm:pt>
    <dgm:pt modelId="{365FC3AA-6C54-40E2-8632-DC5692965585}" type="parTrans" cxnId="{9A7789FA-39A3-4BDA-AB0F-1DC725942AB6}">
      <dgm:prSet/>
      <dgm:spPr/>
      <dgm:t>
        <a:bodyPr/>
        <a:lstStyle/>
        <a:p>
          <a:endParaRPr lang="en-US"/>
        </a:p>
      </dgm:t>
    </dgm:pt>
    <dgm:pt modelId="{4D794E35-8F61-4D8A-B633-74CAD75DD8BC}" type="sibTrans" cxnId="{9A7789FA-39A3-4BDA-AB0F-1DC725942AB6}">
      <dgm:prSet/>
      <dgm:spPr/>
      <dgm:t>
        <a:bodyPr/>
        <a:lstStyle/>
        <a:p>
          <a:endParaRPr lang="en-US"/>
        </a:p>
      </dgm:t>
    </dgm:pt>
    <dgm:pt modelId="{7C014D71-3A00-4575-8BCB-5213CC9354C3}" type="pres">
      <dgm:prSet presAssocID="{ECC166B4-74E7-41A4-81E4-90EF14E70591}" presName="root" presStyleCnt="0">
        <dgm:presLayoutVars>
          <dgm:dir/>
          <dgm:resizeHandles val="exact"/>
        </dgm:presLayoutVars>
      </dgm:prSet>
      <dgm:spPr/>
    </dgm:pt>
    <dgm:pt modelId="{719C66D3-73A6-4180-914F-D31918E12CD2}" type="pres">
      <dgm:prSet presAssocID="{9B58C3AE-898D-4D8B-B597-6EEA5BA777F5}" presName="compNode" presStyleCnt="0"/>
      <dgm:spPr/>
    </dgm:pt>
    <dgm:pt modelId="{0C539C63-5BE7-4F1E-8D73-27C6D2BF83A3}" type="pres">
      <dgm:prSet presAssocID="{9B58C3AE-898D-4D8B-B597-6EEA5BA777F5}"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Easel"/>
        </a:ext>
      </dgm:extLst>
    </dgm:pt>
    <dgm:pt modelId="{0500CFC2-D0B8-42BE-819E-8A87D2B3BDA0}" type="pres">
      <dgm:prSet presAssocID="{9B58C3AE-898D-4D8B-B597-6EEA5BA777F5}" presName="iconSpace" presStyleCnt="0"/>
      <dgm:spPr/>
    </dgm:pt>
    <dgm:pt modelId="{3E514E05-CFED-4148-BBEE-3A65A10A7327}" type="pres">
      <dgm:prSet presAssocID="{9B58C3AE-898D-4D8B-B597-6EEA5BA777F5}" presName="parTx" presStyleLbl="revTx" presStyleIdx="0" presStyleCnt="6">
        <dgm:presLayoutVars>
          <dgm:chMax val="0"/>
          <dgm:chPref val="0"/>
        </dgm:presLayoutVars>
      </dgm:prSet>
      <dgm:spPr/>
    </dgm:pt>
    <dgm:pt modelId="{D39CA213-E773-4A36-BE7F-CDB45B4FC2DC}" type="pres">
      <dgm:prSet presAssocID="{9B58C3AE-898D-4D8B-B597-6EEA5BA777F5}" presName="txSpace" presStyleCnt="0"/>
      <dgm:spPr/>
    </dgm:pt>
    <dgm:pt modelId="{670CDF40-C7EB-41B0-A0CE-CFAE27D05703}" type="pres">
      <dgm:prSet presAssocID="{9B58C3AE-898D-4D8B-B597-6EEA5BA777F5}" presName="desTx" presStyleLbl="revTx" presStyleIdx="1" presStyleCnt="6">
        <dgm:presLayoutVars/>
      </dgm:prSet>
      <dgm:spPr/>
    </dgm:pt>
    <dgm:pt modelId="{F968D09E-C280-4CC8-A084-E05C2994A190}" type="pres">
      <dgm:prSet presAssocID="{347574D9-8C23-4DDA-8597-91C2DFAC2C7D}" presName="sibTrans" presStyleCnt="0"/>
      <dgm:spPr/>
    </dgm:pt>
    <dgm:pt modelId="{9A21A700-13F8-42A9-91CF-B58E3DF90950}" type="pres">
      <dgm:prSet presAssocID="{F7C6F9B7-6406-4954-BE4A-19EEE6D4145B}" presName="compNode" presStyleCnt="0"/>
      <dgm:spPr/>
    </dgm:pt>
    <dgm:pt modelId="{5B470C41-E523-4B2F-ADCA-E637F1E68773}" type="pres">
      <dgm:prSet presAssocID="{F7C6F9B7-6406-4954-BE4A-19EEE6D4145B}"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ompass"/>
        </a:ext>
      </dgm:extLst>
    </dgm:pt>
    <dgm:pt modelId="{5DF69815-17E7-469B-88A2-7654B48E2AE5}" type="pres">
      <dgm:prSet presAssocID="{F7C6F9B7-6406-4954-BE4A-19EEE6D4145B}" presName="iconSpace" presStyleCnt="0"/>
      <dgm:spPr/>
    </dgm:pt>
    <dgm:pt modelId="{69F94D69-F10B-4150-B828-28BFD70AF8C5}" type="pres">
      <dgm:prSet presAssocID="{F7C6F9B7-6406-4954-BE4A-19EEE6D4145B}" presName="parTx" presStyleLbl="revTx" presStyleIdx="2" presStyleCnt="6">
        <dgm:presLayoutVars>
          <dgm:chMax val="0"/>
          <dgm:chPref val="0"/>
        </dgm:presLayoutVars>
      </dgm:prSet>
      <dgm:spPr/>
    </dgm:pt>
    <dgm:pt modelId="{AFDA93E0-6EBF-4DED-B766-D71A640F6F07}" type="pres">
      <dgm:prSet presAssocID="{F7C6F9B7-6406-4954-BE4A-19EEE6D4145B}" presName="txSpace" presStyleCnt="0"/>
      <dgm:spPr/>
    </dgm:pt>
    <dgm:pt modelId="{B90803B8-39F5-4386-BEFC-BD529F45FD34}" type="pres">
      <dgm:prSet presAssocID="{F7C6F9B7-6406-4954-BE4A-19EEE6D4145B}" presName="desTx" presStyleLbl="revTx" presStyleIdx="3" presStyleCnt="6" custLinFactNeighborY="-53835">
        <dgm:presLayoutVars/>
      </dgm:prSet>
      <dgm:spPr/>
    </dgm:pt>
    <dgm:pt modelId="{092A311C-9C2E-492F-B9CA-16D418096C00}" type="pres">
      <dgm:prSet presAssocID="{4237AE0A-1F83-4908-88A9-44575A49DA16}" presName="sibTrans" presStyleCnt="0"/>
      <dgm:spPr/>
    </dgm:pt>
    <dgm:pt modelId="{F3D764AC-927C-40B8-AD17-B6622B6D5537}" type="pres">
      <dgm:prSet presAssocID="{A9A150C1-C002-4071-B04B-6352C8FB6CA0}" presName="compNode" presStyleCnt="0"/>
      <dgm:spPr/>
    </dgm:pt>
    <dgm:pt modelId="{F930FA1B-28EF-429D-A1FD-CEE9518C9E04}" type="pres">
      <dgm:prSet presAssocID="{A9A150C1-C002-4071-B04B-6352C8FB6CA0}"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Key"/>
        </a:ext>
      </dgm:extLst>
    </dgm:pt>
    <dgm:pt modelId="{9350726A-F241-4C8D-B241-8FD2357BD4F1}" type="pres">
      <dgm:prSet presAssocID="{A9A150C1-C002-4071-B04B-6352C8FB6CA0}" presName="iconSpace" presStyleCnt="0"/>
      <dgm:spPr/>
    </dgm:pt>
    <dgm:pt modelId="{75B03F59-583F-4C69-9584-74CB6AE5B935}" type="pres">
      <dgm:prSet presAssocID="{A9A150C1-C002-4071-B04B-6352C8FB6CA0}" presName="parTx" presStyleLbl="revTx" presStyleIdx="4" presStyleCnt="6">
        <dgm:presLayoutVars>
          <dgm:chMax val="0"/>
          <dgm:chPref val="0"/>
        </dgm:presLayoutVars>
      </dgm:prSet>
      <dgm:spPr/>
    </dgm:pt>
    <dgm:pt modelId="{E18BE972-B04A-4D45-8463-EB4B8D97744C}" type="pres">
      <dgm:prSet presAssocID="{A9A150C1-C002-4071-B04B-6352C8FB6CA0}" presName="txSpace" presStyleCnt="0"/>
      <dgm:spPr/>
    </dgm:pt>
    <dgm:pt modelId="{88558C82-9F1E-4259-A4E8-68C10E363E8F}" type="pres">
      <dgm:prSet presAssocID="{A9A150C1-C002-4071-B04B-6352C8FB6CA0}" presName="desTx" presStyleLbl="revTx" presStyleIdx="5" presStyleCnt="6">
        <dgm:presLayoutVars/>
      </dgm:prSet>
      <dgm:spPr/>
    </dgm:pt>
  </dgm:ptLst>
  <dgm:cxnLst>
    <dgm:cxn modelId="{A8097D0F-A510-4AD1-BC40-0345B8513AD7}" srcId="{F7C6F9B7-6406-4954-BE4A-19EEE6D4145B}" destId="{3E3A6B37-F2CD-4E57-95C8-D1D6807D2388}" srcOrd="2" destOrd="0" parTransId="{1238A767-0170-4963-97A8-68379051D726}" sibTransId="{B6A34033-607E-4085-984C-27E913631103}"/>
    <dgm:cxn modelId="{4E9CB611-42A3-4A80-BEDE-D7A9342FE45B}" type="presOf" srcId="{3E3A6B37-F2CD-4E57-95C8-D1D6807D2388}" destId="{B90803B8-39F5-4386-BEFC-BD529F45FD34}" srcOrd="0" destOrd="2" presId="urn:microsoft.com/office/officeart/2018/5/layout/CenteredIconLabelDescriptionList"/>
    <dgm:cxn modelId="{650EDA22-BFA2-4EB3-AD22-67E9C94FD98C}" type="presOf" srcId="{A9A150C1-C002-4071-B04B-6352C8FB6CA0}" destId="{75B03F59-583F-4C69-9584-74CB6AE5B935}" srcOrd="0" destOrd="0" presId="urn:microsoft.com/office/officeart/2018/5/layout/CenteredIconLabelDescriptionList"/>
    <dgm:cxn modelId="{19CEE553-12EA-42C9-AC64-A442BE464186}" type="presOf" srcId="{ECC166B4-74E7-41A4-81E4-90EF14E70591}" destId="{7C014D71-3A00-4575-8BCB-5213CC9354C3}" srcOrd="0" destOrd="0" presId="urn:microsoft.com/office/officeart/2018/5/layout/CenteredIconLabelDescriptionList"/>
    <dgm:cxn modelId="{739BE958-3E2E-4286-BA3B-A9588332A0E1}" type="presOf" srcId="{F2113EDB-2474-4279-BF91-8C709AD216F8}" destId="{B90803B8-39F5-4386-BEFC-BD529F45FD34}" srcOrd="0" destOrd="0" presId="urn:microsoft.com/office/officeart/2018/5/layout/CenteredIconLabelDescriptionList"/>
    <dgm:cxn modelId="{C782385C-FF20-482D-8B3E-372FEAC380CE}" srcId="{F7C6F9B7-6406-4954-BE4A-19EEE6D4145B}" destId="{5CFBB528-6824-4B01-81CD-FB3E5188ABD9}" srcOrd="1" destOrd="0" parTransId="{4B68D87E-11F4-444D-A226-751A0655F92C}" sibTransId="{251755AE-C7CD-4CE5-AD3A-BAD23C2BC06B}"/>
    <dgm:cxn modelId="{93A2775C-E1CF-4B96-9DE9-435A05246744}" type="presOf" srcId="{F7C6F9B7-6406-4954-BE4A-19EEE6D4145B}" destId="{69F94D69-F10B-4150-B828-28BFD70AF8C5}" srcOrd="0" destOrd="0" presId="urn:microsoft.com/office/officeart/2018/5/layout/CenteredIconLabelDescriptionList"/>
    <dgm:cxn modelId="{9F25F873-DE9A-49A0-94E6-9DBF9C400BBF}" srcId="{F7C6F9B7-6406-4954-BE4A-19EEE6D4145B}" destId="{F2113EDB-2474-4279-BF91-8C709AD216F8}" srcOrd="0" destOrd="0" parTransId="{239FEBA4-1B18-4305-9A19-BCBE0DD6802D}" sibTransId="{3AE549EA-79CF-4F1F-B219-F9D9A1613F39}"/>
    <dgm:cxn modelId="{6F22FB99-7E52-47F0-9861-21FEBDD07475}" type="presOf" srcId="{5CFBB528-6824-4B01-81CD-FB3E5188ABD9}" destId="{B90803B8-39F5-4386-BEFC-BD529F45FD34}" srcOrd="0" destOrd="1" presId="urn:microsoft.com/office/officeart/2018/5/layout/CenteredIconLabelDescriptionList"/>
    <dgm:cxn modelId="{70BE4EAE-E846-4D7C-A983-E043A3AF0A03}" type="presOf" srcId="{9B58C3AE-898D-4D8B-B597-6EEA5BA777F5}" destId="{3E514E05-CFED-4148-BBEE-3A65A10A7327}" srcOrd="0" destOrd="0" presId="urn:microsoft.com/office/officeart/2018/5/layout/CenteredIconLabelDescriptionList"/>
    <dgm:cxn modelId="{681E4ECF-CCC0-4F4C-A674-A166A3F993C3}" srcId="{ECC166B4-74E7-41A4-81E4-90EF14E70591}" destId="{F7C6F9B7-6406-4954-BE4A-19EEE6D4145B}" srcOrd="1" destOrd="0" parTransId="{A07EA0BF-598B-408C-B5CC-C0DE7F043EFB}" sibTransId="{4237AE0A-1F83-4908-88A9-44575A49DA16}"/>
    <dgm:cxn modelId="{9A7789FA-39A3-4BDA-AB0F-1DC725942AB6}" srcId="{ECC166B4-74E7-41A4-81E4-90EF14E70591}" destId="{A9A150C1-C002-4071-B04B-6352C8FB6CA0}" srcOrd="2" destOrd="0" parTransId="{365FC3AA-6C54-40E2-8632-DC5692965585}" sibTransId="{4D794E35-8F61-4D8A-B633-74CAD75DD8BC}"/>
    <dgm:cxn modelId="{4C32F6FD-EB32-4D76-99EB-6183DA8EEA7D}" srcId="{ECC166B4-74E7-41A4-81E4-90EF14E70591}" destId="{9B58C3AE-898D-4D8B-B597-6EEA5BA777F5}" srcOrd="0" destOrd="0" parTransId="{26D9AAC1-DB1F-4F54-9D28-F7D467432B5D}" sibTransId="{347574D9-8C23-4DDA-8597-91C2DFAC2C7D}"/>
    <dgm:cxn modelId="{A652B40A-030B-4CB7-A990-9406678840E3}" type="presParOf" srcId="{7C014D71-3A00-4575-8BCB-5213CC9354C3}" destId="{719C66D3-73A6-4180-914F-D31918E12CD2}" srcOrd="0" destOrd="0" presId="urn:microsoft.com/office/officeart/2018/5/layout/CenteredIconLabelDescriptionList"/>
    <dgm:cxn modelId="{15652800-D69C-4C56-B3ED-4E883D5B67C2}" type="presParOf" srcId="{719C66D3-73A6-4180-914F-D31918E12CD2}" destId="{0C539C63-5BE7-4F1E-8D73-27C6D2BF83A3}" srcOrd="0" destOrd="0" presId="urn:microsoft.com/office/officeart/2018/5/layout/CenteredIconLabelDescriptionList"/>
    <dgm:cxn modelId="{0A39093B-D89A-4199-AE26-AD4902E60A9C}" type="presParOf" srcId="{719C66D3-73A6-4180-914F-D31918E12CD2}" destId="{0500CFC2-D0B8-42BE-819E-8A87D2B3BDA0}" srcOrd="1" destOrd="0" presId="urn:microsoft.com/office/officeart/2018/5/layout/CenteredIconLabelDescriptionList"/>
    <dgm:cxn modelId="{F85F64A0-AC3E-42C3-8190-558D2C2D1F29}" type="presParOf" srcId="{719C66D3-73A6-4180-914F-D31918E12CD2}" destId="{3E514E05-CFED-4148-BBEE-3A65A10A7327}" srcOrd="2" destOrd="0" presId="urn:microsoft.com/office/officeart/2018/5/layout/CenteredIconLabelDescriptionList"/>
    <dgm:cxn modelId="{3A5BC955-B07B-4E30-B7A6-E58E70E08CEC}" type="presParOf" srcId="{719C66D3-73A6-4180-914F-D31918E12CD2}" destId="{D39CA213-E773-4A36-BE7F-CDB45B4FC2DC}" srcOrd="3" destOrd="0" presId="urn:microsoft.com/office/officeart/2018/5/layout/CenteredIconLabelDescriptionList"/>
    <dgm:cxn modelId="{2B830B0D-AB23-40FB-80F2-E300ECEB2D25}" type="presParOf" srcId="{719C66D3-73A6-4180-914F-D31918E12CD2}" destId="{670CDF40-C7EB-41B0-A0CE-CFAE27D05703}" srcOrd="4" destOrd="0" presId="urn:microsoft.com/office/officeart/2018/5/layout/CenteredIconLabelDescriptionList"/>
    <dgm:cxn modelId="{3E56AD6A-04EA-49A7-A635-BFE48D3E79DB}" type="presParOf" srcId="{7C014D71-3A00-4575-8BCB-5213CC9354C3}" destId="{F968D09E-C280-4CC8-A084-E05C2994A190}" srcOrd="1" destOrd="0" presId="urn:microsoft.com/office/officeart/2018/5/layout/CenteredIconLabelDescriptionList"/>
    <dgm:cxn modelId="{614F6F62-4801-44B9-8DF9-9B8E95D83E14}" type="presParOf" srcId="{7C014D71-3A00-4575-8BCB-5213CC9354C3}" destId="{9A21A700-13F8-42A9-91CF-B58E3DF90950}" srcOrd="2" destOrd="0" presId="urn:microsoft.com/office/officeart/2018/5/layout/CenteredIconLabelDescriptionList"/>
    <dgm:cxn modelId="{EA305FE8-672C-4344-A9E7-98B8BE486B81}" type="presParOf" srcId="{9A21A700-13F8-42A9-91CF-B58E3DF90950}" destId="{5B470C41-E523-4B2F-ADCA-E637F1E68773}" srcOrd="0" destOrd="0" presId="urn:microsoft.com/office/officeart/2018/5/layout/CenteredIconLabelDescriptionList"/>
    <dgm:cxn modelId="{2778FA3F-3D9D-407F-8C97-A8637639249F}" type="presParOf" srcId="{9A21A700-13F8-42A9-91CF-B58E3DF90950}" destId="{5DF69815-17E7-469B-88A2-7654B48E2AE5}" srcOrd="1" destOrd="0" presId="urn:microsoft.com/office/officeart/2018/5/layout/CenteredIconLabelDescriptionList"/>
    <dgm:cxn modelId="{B7BA1C3E-10C2-419D-8A94-A23AABB3FBED}" type="presParOf" srcId="{9A21A700-13F8-42A9-91CF-B58E3DF90950}" destId="{69F94D69-F10B-4150-B828-28BFD70AF8C5}" srcOrd="2" destOrd="0" presId="urn:microsoft.com/office/officeart/2018/5/layout/CenteredIconLabelDescriptionList"/>
    <dgm:cxn modelId="{AB70C19E-1F85-4A36-BE54-B1BCB91F7362}" type="presParOf" srcId="{9A21A700-13F8-42A9-91CF-B58E3DF90950}" destId="{AFDA93E0-6EBF-4DED-B766-D71A640F6F07}" srcOrd="3" destOrd="0" presId="urn:microsoft.com/office/officeart/2018/5/layout/CenteredIconLabelDescriptionList"/>
    <dgm:cxn modelId="{601D1C49-4C27-4F8D-8DC3-44AC906B4370}" type="presParOf" srcId="{9A21A700-13F8-42A9-91CF-B58E3DF90950}" destId="{B90803B8-39F5-4386-BEFC-BD529F45FD34}" srcOrd="4" destOrd="0" presId="urn:microsoft.com/office/officeart/2018/5/layout/CenteredIconLabelDescriptionList"/>
    <dgm:cxn modelId="{02DE1937-AE09-4172-94C0-5DBC60B3B724}" type="presParOf" srcId="{7C014D71-3A00-4575-8BCB-5213CC9354C3}" destId="{092A311C-9C2E-492F-B9CA-16D418096C00}" srcOrd="3" destOrd="0" presId="urn:microsoft.com/office/officeart/2018/5/layout/CenteredIconLabelDescriptionList"/>
    <dgm:cxn modelId="{BBC2D65B-60F2-4C70-846B-49D8FA8592D3}" type="presParOf" srcId="{7C014D71-3A00-4575-8BCB-5213CC9354C3}" destId="{F3D764AC-927C-40B8-AD17-B6622B6D5537}" srcOrd="4" destOrd="0" presId="urn:microsoft.com/office/officeart/2018/5/layout/CenteredIconLabelDescriptionList"/>
    <dgm:cxn modelId="{1EB2CA6E-CC46-4936-A564-92C0AD8AA4A7}" type="presParOf" srcId="{F3D764AC-927C-40B8-AD17-B6622B6D5537}" destId="{F930FA1B-28EF-429D-A1FD-CEE9518C9E04}" srcOrd="0" destOrd="0" presId="urn:microsoft.com/office/officeart/2018/5/layout/CenteredIconLabelDescriptionList"/>
    <dgm:cxn modelId="{745ACB73-253A-434A-94A5-DFEEA3E30D70}" type="presParOf" srcId="{F3D764AC-927C-40B8-AD17-B6622B6D5537}" destId="{9350726A-F241-4C8D-B241-8FD2357BD4F1}" srcOrd="1" destOrd="0" presId="urn:microsoft.com/office/officeart/2018/5/layout/CenteredIconLabelDescriptionList"/>
    <dgm:cxn modelId="{4E82CD76-829C-4164-B6C2-FE91DACC38BA}" type="presParOf" srcId="{F3D764AC-927C-40B8-AD17-B6622B6D5537}" destId="{75B03F59-583F-4C69-9584-74CB6AE5B935}" srcOrd="2" destOrd="0" presId="urn:microsoft.com/office/officeart/2018/5/layout/CenteredIconLabelDescriptionList"/>
    <dgm:cxn modelId="{67F785EC-9B3F-4038-92E0-DB725CAAAFC7}" type="presParOf" srcId="{F3D764AC-927C-40B8-AD17-B6622B6D5537}" destId="{E18BE972-B04A-4D45-8463-EB4B8D97744C}" srcOrd="3" destOrd="0" presId="urn:microsoft.com/office/officeart/2018/5/layout/CenteredIconLabelDescriptionList"/>
    <dgm:cxn modelId="{77581841-0BE8-4A0E-9279-22FFCBE33103}" type="presParOf" srcId="{F3D764AC-927C-40B8-AD17-B6622B6D5537}" destId="{88558C82-9F1E-4259-A4E8-68C10E363E8F}" srcOrd="4" destOrd="0" presId="urn:microsoft.com/office/officeart/2018/5/layout/Centered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3E440B0-4033-4852-AA63-B262E517B7E1}" type="doc">
      <dgm:prSet loTypeId="urn:microsoft.com/office/officeart/2005/8/layout/hierarchy3" loCatId="hierarchy" qsTypeId="urn:microsoft.com/office/officeart/2005/8/quickstyle/simple1" qsCatId="simple" csTypeId="urn:microsoft.com/office/officeart/2005/8/colors/colorful1" csCatId="colorful"/>
      <dgm:spPr/>
      <dgm:t>
        <a:bodyPr/>
        <a:lstStyle/>
        <a:p>
          <a:endParaRPr lang="en-US"/>
        </a:p>
      </dgm:t>
    </dgm:pt>
    <dgm:pt modelId="{2216AA30-496D-4F7F-A660-3604AE38B791}">
      <dgm:prSet/>
      <dgm:spPr/>
      <dgm:t>
        <a:bodyPr/>
        <a:lstStyle/>
        <a:p>
          <a:r>
            <a:rPr lang="en-US"/>
            <a:t>I also wanted the same Header and Footer, to tie all the pages together, and reduce the amount of code required.</a:t>
          </a:r>
        </a:p>
      </dgm:t>
    </dgm:pt>
    <dgm:pt modelId="{D644C0CD-BB7B-4386-AC4F-B909056C7520}" type="parTrans" cxnId="{0ACBEA6D-C539-4CCD-8C82-9C242E0927E1}">
      <dgm:prSet/>
      <dgm:spPr/>
      <dgm:t>
        <a:bodyPr/>
        <a:lstStyle/>
        <a:p>
          <a:endParaRPr lang="en-US"/>
        </a:p>
      </dgm:t>
    </dgm:pt>
    <dgm:pt modelId="{AC9BFEEB-1B90-4AA5-BC0E-BFBAC6024B92}" type="sibTrans" cxnId="{0ACBEA6D-C539-4CCD-8C82-9C242E0927E1}">
      <dgm:prSet/>
      <dgm:spPr/>
      <dgm:t>
        <a:bodyPr/>
        <a:lstStyle/>
        <a:p>
          <a:endParaRPr lang="en-US"/>
        </a:p>
      </dgm:t>
    </dgm:pt>
    <dgm:pt modelId="{8803CC89-E68F-4842-B1C6-6895218FDDBC}">
      <dgm:prSet/>
      <dgm:spPr/>
      <dgm:t>
        <a:bodyPr/>
        <a:lstStyle/>
        <a:p>
          <a:r>
            <a:rPr lang="en-US"/>
            <a:t>The header had to have a logo, which also appears as the favicon, and I wanted an animation on this.</a:t>
          </a:r>
        </a:p>
      </dgm:t>
    </dgm:pt>
    <dgm:pt modelId="{881C3AA1-E9CA-4990-AE23-611F39FAA550}" type="parTrans" cxnId="{E7A3CF88-1D4A-4BF2-93D9-14B5FFB45414}">
      <dgm:prSet/>
      <dgm:spPr/>
      <dgm:t>
        <a:bodyPr/>
        <a:lstStyle/>
        <a:p>
          <a:endParaRPr lang="en-US"/>
        </a:p>
      </dgm:t>
    </dgm:pt>
    <dgm:pt modelId="{6BA16E96-5B07-4F61-B2EA-D93B8CAA15FF}" type="sibTrans" cxnId="{E7A3CF88-1D4A-4BF2-93D9-14B5FFB45414}">
      <dgm:prSet/>
      <dgm:spPr/>
      <dgm:t>
        <a:bodyPr/>
        <a:lstStyle/>
        <a:p>
          <a:endParaRPr lang="en-US"/>
        </a:p>
      </dgm:t>
    </dgm:pt>
    <dgm:pt modelId="{ADE3C183-6717-4760-AC33-C90927484ABC}">
      <dgm:prSet/>
      <dgm:spPr/>
      <dgm:t>
        <a:bodyPr/>
        <a:lstStyle/>
        <a:p>
          <a:r>
            <a:rPr lang="en-US"/>
            <a:t>I tried a few animation types, fading (which was repurposed later) or sliding, but ended up settling on a zoom animation.</a:t>
          </a:r>
        </a:p>
      </dgm:t>
    </dgm:pt>
    <dgm:pt modelId="{D5AF3267-BFDB-4DE2-9BE7-45DE1CFAD876}" type="parTrans" cxnId="{F53F3E24-DCF4-431A-B06D-197AA1D1164C}">
      <dgm:prSet/>
      <dgm:spPr/>
      <dgm:t>
        <a:bodyPr/>
        <a:lstStyle/>
        <a:p>
          <a:endParaRPr lang="en-US"/>
        </a:p>
      </dgm:t>
    </dgm:pt>
    <dgm:pt modelId="{3512BB8D-8BB2-49B7-B893-524AC36A075F}" type="sibTrans" cxnId="{F53F3E24-DCF4-431A-B06D-197AA1D1164C}">
      <dgm:prSet/>
      <dgm:spPr/>
      <dgm:t>
        <a:bodyPr/>
        <a:lstStyle/>
        <a:p>
          <a:endParaRPr lang="en-US"/>
        </a:p>
      </dgm:t>
    </dgm:pt>
    <dgm:pt modelId="{F4B3841F-83A0-4581-9A10-A36D6097F0F7}">
      <dgm:prSet/>
      <dgm:spPr/>
      <dgm:t>
        <a:bodyPr/>
        <a:lstStyle/>
        <a:p>
          <a:r>
            <a:rPr lang="en-US"/>
            <a:t>The footer was similar (though no animation) however I had to do some adjustments on the sned icon in the Contact Me space. The original colour was black, and I didn’t like the images in white, so looked up how I could alter using styling to change colour.</a:t>
          </a:r>
        </a:p>
      </dgm:t>
    </dgm:pt>
    <dgm:pt modelId="{65301BA7-69C1-46B7-9AD9-FCA9198DFC5B}" type="parTrans" cxnId="{396F12E7-AB9F-4700-9AEC-B68FA4EFFE07}">
      <dgm:prSet/>
      <dgm:spPr/>
      <dgm:t>
        <a:bodyPr/>
        <a:lstStyle/>
        <a:p>
          <a:endParaRPr lang="en-US"/>
        </a:p>
      </dgm:t>
    </dgm:pt>
    <dgm:pt modelId="{CCE7A12F-B455-4FBB-8DA8-78EF4BDAF050}" type="sibTrans" cxnId="{396F12E7-AB9F-4700-9AEC-B68FA4EFFE07}">
      <dgm:prSet/>
      <dgm:spPr/>
      <dgm:t>
        <a:bodyPr/>
        <a:lstStyle/>
        <a:p>
          <a:endParaRPr lang="en-US"/>
        </a:p>
      </dgm:t>
    </dgm:pt>
    <dgm:pt modelId="{4DC816B5-B2EC-4055-8AE2-DD458E49E083}">
      <dgm:prSet/>
      <dgm:spPr/>
      <dgm:t>
        <a:bodyPr/>
        <a:lstStyle/>
        <a:p>
          <a:r>
            <a:rPr lang="en-US"/>
            <a:t>I got initial advice from Chat GPT, however found that it was not 100% correct, but used this information to narrow down regular searching until I was able to implement the change.</a:t>
          </a:r>
        </a:p>
      </dgm:t>
    </dgm:pt>
    <dgm:pt modelId="{AED103C6-466F-4B26-83EA-994DEAF56F36}" type="parTrans" cxnId="{8B25D814-1327-4FFE-86DC-3F399B36D53E}">
      <dgm:prSet/>
      <dgm:spPr/>
      <dgm:t>
        <a:bodyPr/>
        <a:lstStyle/>
        <a:p>
          <a:endParaRPr lang="en-US"/>
        </a:p>
      </dgm:t>
    </dgm:pt>
    <dgm:pt modelId="{9185BDFA-0F1E-49A4-86AF-F6979587240A}" type="sibTrans" cxnId="{8B25D814-1327-4FFE-86DC-3F399B36D53E}">
      <dgm:prSet/>
      <dgm:spPr/>
      <dgm:t>
        <a:bodyPr/>
        <a:lstStyle/>
        <a:p>
          <a:endParaRPr lang="en-US"/>
        </a:p>
      </dgm:t>
    </dgm:pt>
    <dgm:pt modelId="{64245DF5-D515-A748-9914-6B917C82F4D1}" type="pres">
      <dgm:prSet presAssocID="{F3E440B0-4033-4852-AA63-B262E517B7E1}" presName="diagram" presStyleCnt="0">
        <dgm:presLayoutVars>
          <dgm:chPref val="1"/>
          <dgm:dir/>
          <dgm:animOne val="branch"/>
          <dgm:animLvl val="lvl"/>
          <dgm:resizeHandles/>
        </dgm:presLayoutVars>
      </dgm:prSet>
      <dgm:spPr/>
    </dgm:pt>
    <dgm:pt modelId="{3A76FCE6-2674-2D4E-9A52-698FEED1FBC4}" type="pres">
      <dgm:prSet presAssocID="{2216AA30-496D-4F7F-A660-3604AE38B791}" presName="root" presStyleCnt="0"/>
      <dgm:spPr/>
    </dgm:pt>
    <dgm:pt modelId="{BB1B7B87-44FB-1045-9885-36E939FB1344}" type="pres">
      <dgm:prSet presAssocID="{2216AA30-496D-4F7F-A660-3604AE38B791}" presName="rootComposite" presStyleCnt="0"/>
      <dgm:spPr/>
    </dgm:pt>
    <dgm:pt modelId="{3BA5BE44-97F1-E849-B00E-5AF59FD7F529}" type="pres">
      <dgm:prSet presAssocID="{2216AA30-496D-4F7F-A660-3604AE38B791}" presName="rootText" presStyleLbl="node1" presStyleIdx="0" presStyleCnt="3"/>
      <dgm:spPr/>
    </dgm:pt>
    <dgm:pt modelId="{9E6E1F87-8678-464D-8F8F-57379F1796C8}" type="pres">
      <dgm:prSet presAssocID="{2216AA30-496D-4F7F-A660-3604AE38B791}" presName="rootConnector" presStyleLbl="node1" presStyleIdx="0" presStyleCnt="3"/>
      <dgm:spPr/>
    </dgm:pt>
    <dgm:pt modelId="{DB531381-075D-C940-89FB-1098CF6C92F0}" type="pres">
      <dgm:prSet presAssocID="{2216AA30-496D-4F7F-A660-3604AE38B791}" presName="childShape" presStyleCnt="0"/>
      <dgm:spPr/>
    </dgm:pt>
    <dgm:pt modelId="{699375DA-F7C9-CA44-8CD5-34B13F4B8B26}" type="pres">
      <dgm:prSet presAssocID="{8803CC89-E68F-4842-B1C6-6895218FDDBC}" presName="root" presStyleCnt="0"/>
      <dgm:spPr/>
    </dgm:pt>
    <dgm:pt modelId="{4DAD34D2-9CF0-C14C-BC73-FBBD4EC0C37B}" type="pres">
      <dgm:prSet presAssocID="{8803CC89-E68F-4842-B1C6-6895218FDDBC}" presName="rootComposite" presStyleCnt="0"/>
      <dgm:spPr/>
    </dgm:pt>
    <dgm:pt modelId="{A8D2A313-5A94-504E-8E74-303393E277D3}" type="pres">
      <dgm:prSet presAssocID="{8803CC89-E68F-4842-B1C6-6895218FDDBC}" presName="rootText" presStyleLbl="node1" presStyleIdx="1" presStyleCnt="3"/>
      <dgm:spPr/>
    </dgm:pt>
    <dgm:pt modelId="{34728FC4-A470-8745-9B72-16549219714B}" type="pres">
      <dgm:prSet presAssocID="{8803CC89-E68F-4842-B1C6-6895218FDDBC}" presName="rootConnector" presStyleLbl="node1" presStyleIdx="1" presStyleCnt="3"/>
      <dgm:spPr/>
    </dgm:pt>
    <dgm:pt modelId="{0D612EED-FABD-1D48-8495-80CF346D04A9}" type="pres">
      <dgm:prSet presAssocID="{8803CC89-E68F-4842-B1C6-6895218FDDBC}" presName="childShape" presStyleCnt="0"/>
      <dgm:spPr/>
    </dgm:pt>
    <dgm:pt modelId="{C69D889F-400A-2F40-A129-4DA35A043175}" type="pres">
      <dgm:prSet presAssocID="{D5AF3267-BFDB-4DE2-9BE7-45DE1CFAD876}" presName="Name13" presStyleLbl="parChTrans1D2" presStyleIdx="0" presStyleCnt="2"/>
      <dgm:spPr/>
    </dgm:pt>
    <dgm:pt modelId="{985E0EFC-3D97-9144-B55E-3F8B5BEF628D}" type="pres">
      <dgm:prSet presAssocID="{ADE3C183-6717-4760-AC33-C90927484ABC}" presName="childText" presStyleLbl="bgAcc1" presStyleIdx="0" presStyleCnt="2">
        <dgm:presLayoutVars>
          <dgm:bulletEnabled val="1"/>
        </dgm:presLayoutVars>
      </dgm:prSet>
      <dgm:spPr/>
    </dgm:pt>
    <dgm:pt modelId="{D45C9C21-F04B-3C4C-AE2B-2BD4EE58B6B3}" type="pres">
      <dgm:prSet presAssocID="{F4B3841F-83A0-4581-9A10-A36D6097F0F7}" presName="root" presStyleCnt="0"/>
      <dgm:spPr/>
    </dgm:pt>
    <dgm:pt modelId="{6C33579C-9336-DD43-A7E5-A3BD77E3F6F9}" type="pres">
      <dgm:prSet presAssocID="{F4B3841F-83A0-4581-9A10-A36D6097F0F7}" presName="rootComposite" presStyleCnt="0"/>
      <dgm:spPr/>
    </dgm:pt>
    <dgm:pt modelId="{7B4E21ED-F292-7743-9CE2-BF267361ADB4}" type="pres">
      <dgm:prSet presAssocID="{F4B3841F-83A0-4581-9A10-A36D6097F0F7}" presName="rootText" presStyleLbl="node1" presStyleIdx="2" presStyleCnt="3"/>
      <dgm:spPr/>
    </dgm:pt>
    <dgm:pt modelId="{FA2488A6-C15A-0A4A-BF66-CBE2BC029865}" type="pres">
      <dgm:prSet presAssocID="{F4B3841F-83A0-4581-9A10-A36D6097F0F7}" presName="rootConnector" presStyleLbl="node1" presStyleIdx="2" presStyleCnt="3"/>
      <dgm:spPr/>
    </dgm:pt>
    <dgm:pt modelId="{54F1AAAE-1198-FC4C-AFB7-2D11307EFDCA}" type="pres">
      <dgm:prSet presAssocID="{F4B3841F-83A0-4581-9A10-A36D6097F0F7}" presName="childShape" presStyleCnt="0"/>
      <dgm:spPr/>
    </dgm:pt>
    <dgm:pt modelId="{AFD01FDA-A15C-6E4B-8F0C-39CE9129F5C3}" type="pres">
      <dgm:prSet presAssocID="{AED103C6-466F-4B26-83EA-994DEAF56F36}" presName="Name13" presStyleLbl="parChTrans1D2" presStyleIdx="1" presStyleCnt="2"/>
      <dgm:spPr/>
    </dgm:pt>
    <dgm:pt modelId="{68DBBC43-4D01-0F4C-894A-17E337345CFC}" type="pres">
      <dgm:prSet presAssocID="{4DC816B5-B2EC-4055-8AE2-DD458E49E083}" presName="childText" presStyleLbl="bgAcc1" presStyleIdx="1" presStyleCnt="2">
        <dgm:presLayoutVars>
          <dgm:bulletEnabled val="1"/>
        </dgm:presLayoutVars>
      </dgm:prSet>
      <dgm:spPr/>
    </dgm:pt>
  </dgm:ptLst>
  <dgm:cxnLst>
    <dgm:cxn modelId="{FD768403-A7CF-C841-A4BF-F77A027CBE4C}" type="presOf" srcId="{8803CC89-E68F-4842-B1C6-6895218FDDBC}" destId="{34728FC4-A470-8745-9B72-16549219714B}" srcOrd="1" destOrd="0" presId="urn:microsoft.com/office/officeart/2005/8/layout/hierarchy3"/>
    <dgm:cxn modelId="{8B25D814-1327-4FFE-86DC-3F399B36D53E}" srcId="{F4B3841F-83A0-4581-9A10-A36D6097F0F7}" destId="{4DC816B5-B2EC-4055-8AE2-DD458E49E083}" srcOrd="0" destOrd="0" parTransId="{AED103C6-466F-4B26-83EA-994DEAF56F36}" sibTransId="{9185BDFA-0F1E-49A4-86AF-F6979587240A}"/>
    <dgm:cxn modelId="{FD8F1315-B2D8-4A46-882F-06D7593AF189}" type="presOf" srcId="{ADE3C183-6717-4760-AC33-C90927484ABC}" destId="{985E0EFC-3D97-9144-B55E-3F8B5BEF628D}" srcOrd="0" destOrd="0" presId="urn:microsoft.com/office/officeart/2005/8/layout/hierarchy3"/>
    <dgm:cxn modelId="{F53F3E24-DCF4-431A-B06D-197AA1D1164C}" srcId="{8803CC89-E68F-4842-B1C6-6895218FDDBC}" destId="{ADE3C183-6717-4760-AC33-C90927484ABC}" srcOrd="0" destOrd="0" parTransId="{D5AF3267-BFDB-4DE2-9BE7-45DE1CFAD876}" sibTransId="{3512BB8D-8BB2-49B7-B893-524AC36A075F}"/>
    <dgm:cxn modelId="{D341282D-AB31-CB4A-ACF7-0CB1C3EBB0CE}" type="presOf" srcId="{2216AA30-496D-4F7F-A660-3604AE38B791}" destId="{9E6E1F87-8678-464D-8F8F-57379F1796C8}" srcOrd="1" destOrd="0" presId="urn:microsoft.com/office/officeart/2005/8/layout/hierarchy3"/>
    <dgm:cxn modelId="{62C44433-B7F3-1747-AA58-8E5F6E290F3E}" type="presOf" srcId="{D5AF3267-BFDB-4DE2-9BE7-45DE1CFAD876}" destId="{C69D889F-400A-2F40-A129-4DA35A043175}" srcOrd="0" destOrd="0" presId="urn:microsoft.com/office/officeart/2005/8/layout/hierarchy3"/>
    <dgm:cxn modelId="{A8D7CF46-C898-A548-A343-AD421720201F}" type="presOf" srcId="{F4B3841F-83A0-4581-9A10-A36D6097F0F7}" destId="{FA2488A6-C15A-0A4A-BF66-CBE2BC029865}" srcOrd="1" destOrd="0" presId="urn:microsoft.com/office/officeart/2005/8/layout/hierarchy3"/>
    <dgm:cxn modelId="{CEEE9E6B-0EDA-004F-84CF-5866677A191E}" type="presOf" srcId="{F4B3841F-83A0-4581-9A10-A36D6097F0F7}" destId="{7B4E21ED-F292-7743-9CE2-BF267361ADB4}" srcOrd="0" destOrd="0" presId="urn:microsoft.com/office/officeart/2005/8/layout/hierarchy3"/>
    <dgm:cxn modelId="{0ACBEA6D-C539-4CCD-8C82-9C242E0927E1}" srcId="{F3E440B0-4033-4852-AA63-B262E517B7E1}" destId="{2216AA30-496D-4F7F-A660-3604AE38B791}" srcOrd="0" destOrd="0" parTransId="{D644C0CD-BB7B-4386-AC4F-B909056C7520}" sibTransId="{AC9BFEEB-1B90-4AA5-BC0E-BFBAC6024B92}"/>
    <dgm:cxn modelId="{4E6D1878-0350-AB47-816F-8FD147533DB4}" type="presOf" srcId="{4DC816B5-B2EC-4055-8AE2-DD458E49E083}" destId="{68DBBC43-4D01-0F4C-894A-17E337345CFC}" srcOrd="0" destOrd="0" presId="urn:microsoft.com/office/officeart/2005/8/layout/hierarchy3"/>
    <dgm:cxn modelId="{E7A3CF88-1D4A-4BF2-93D9-14B5FFB45414}" srcId="{F3E440B0-4033-4852-AA63-B262E517B7E1}" destId="{8803CC89-E68F-4842-B1C6-6895218FDDBC}" srcOrd="1" destOrd="0" parTransId="{881C3AA1-E9CA-4990-AE23-611F39FAA550}" sibTransId="{6BA16E96-5B07-4F61-B2EA-D93B8CAA15FF}"/>
    <dgm:cxn modelId="{FA6046A8-BF19-0446-99BA-5EF2C862786F}" type="presOf" srcId="{F3E440B0-4033-4852-AA63-B262E517B7E1}" destId="{64245DF5-D515-A748-9914-6B917C82F4D1}" srcOrd="0" destOrd="0" presId="urn:microsoft.com/office/officeart/2005/8/layout/hierarchy3"/>
    <dgm:cxn modelId="{2A3E56B5-3B0E-F74D-B1B2-7F9D480621B9}" type="presOf" srcId="{2216AA30-496D-4F7F-A660-3604AE38B791}" destId="{3BA5BE44-97F1-E849-B00E-5AF59FD7F529}" srcOrd="0" destOrd="0" presId="urn:microsoft.com/office/officeart/2005/8/layout/hierarchy3"/>
    <dgm:cxn modelId="{396F12E7-AB9F-4700-9AEC-B68FA4EFFE07}" srcId="{F3E440B0-4033-4852-AA63-B262E517B7E1}" destId="{F4B3841F-83A0-4581-9A10-A36D6097F0F7}" srcOrd="2" destOrd="0" parTransId="{65301BA7-69C1-46B7-9AD9-FCA9198DFC5B}" sibTransId="{CCE7A12F-B455-4FBB-8DA8-78EF4BDAF050}"/>
    <dgm:cxn modelId="{AAA161ED-9AFF-6A49-ABEE-C6BFBE624247}" type="presOf" srcId="{8803CC89-E68F-4842-B1C6-6895218FDDBC}" destId="{A8D2A313-5A94-504E-8E74-303393E277D3}" srcOrd="0" destOrd="0" presId="urn:microsoft.com/office/officeart/2005/8/layout/hierarchy3"/>
    <dgm:cxn modelId="{194EAEF1-3C1E-D74C-BE57-ACB57F0977F5}" type="presOf" srcId="{AED103C6-466F-4B26-83EA-994DEAF56F36}" destId="{AFD01FDA-A15C-6E4B-8F0C-39CE9129F5C3}" srcOrd="0" destOrd="0" presId="urn:microsoft.com/office/officeart/2005/8/layout/hierarchy3"/>
    <dgm:cxn modelId="{522FC1F7-1F6B-3547-A7B0-E4A0CD40CFEF}" type="presParOf" srcId="{64245DF5-D515-A748-9914-6B917C82F4D1}" destId="{3A76FCE6-2674-2D4E-9A52-698FEED1FBC4}" srcOrd="0" destOrd="0" presId="urn:microsoft.com/office/officeart/2005/8/layout/hierarchy3"/>
    <dgm:cxn modelId="{FCA9AC40-C868-274D-BBD6-A37E97E39F99}" type="presParOf" srcId="{3A76FCE6-2674-2D4E-9A52-698FEED1FBC4}" destId="{BB1B7B87-44FB-1045-9885-36E939FB1344}" srcOrd="0" destOrd="0" presId="urn:microsoft.com/office/officeart/2005/8/layout/hierarchy3"/>
    <dgm:cxn modelId="{A2344A38-4D12-7F49-A53F-20B6BCE47BD2}" type="presParOf" srcId="{BB1B7B87-44FB-1045-9885-36E939FB1344}" destId="{3BA5BE44-97F1-E849-B00E-5AF59FD7F529}" srcOrd="0" destOrd="0" presId="urn:microsoft.com/office/officeart/2005/8/layout/hierarchy3"/>
    <dgm:cxn modelId="{02444953-CD6B-EA44-B55F-D417850EBB1E}" type="presParOf" srcId="{BB1B7B87-44FB-1045-9885-36E939FB1344}" destId="{9E6E1F87-8678-464D-8F8F-57379F1796C8}" srcOrd="1" destOrd="0" presId="urn:microsoft.com/office/officeart/2005/8/layout/hierarchy3"/>
    <dgm:cxn modelId="{F11B9181-ECEA-1B46-932D-76C8EF6DBA8E}" type="presParOf" srcId="{3A76FCE6-2674-2D4E-9A52-698FEED1FBC4}" destId="{DB531381-075D-C940-89FB-1098CF6C92F0}" srcOrd="1" destOrd="0" presId="urn:microsoft.com/office/officeart/2005/8/layout/hierarchy3"/>
    <dgm:cxn modelId="{7213F055-A6E3-8940-A155-3E9F467D2E9A}" type="presParOf" srcId="{64245DF5-D515-A748-9914-6B917C82F4D1}" destId="{699375DA-F7C9-CA44-8CD5-34B13F4B8B26}" srcOrd="1" destOrd="0" presId="urn:microsoft.com/office/officeart/2005/8/layout/hierarchy3"/>
    <dgm:cxn modelId="{8293C49F-834F-A34D-982B-6514AFCA1718}" type="presParOf" srcId="{699375DA-F7C9-CA44-8CD5-34B13F4B8B26}" destId="{4DAD34D2-9CF0-C14C-BC73-FBBD4EC0C37B}" srcOrd="0" destOrd="0" presId="urn:microsoft.com/office/officeart/2005/8/layout/hierarchy3"/>
    <dgm:cxn modelId="{9763CADC-B533-DB47-95B8-524156EFC88D}" type="presParOf" srcId="{4DAD34D2-9CF0-C14C-BC73-FBBD4EC0C37B}" destId="{A8D2A313-5A94-504E-8E74-303393E277D3}" srcOrd="0" destOrd="0" presId="urn:microsoft.com/office/officeart/2005/8/layout/hierarchy3"/>
    <dgm:cxn modelId="{D851D807-742F-2C43-B968-861DF1E8B2DC}" type="presParOf" srcId="{4DAD34D2-9CF0-C14C-BC73-FBBD4EC0C37B}" destId="{34728FC4-A470-8745-9B72-16549219714B}" srcOrd="1" destOrd="0" presId="urn:microsoft.com/office/officeart/2005/8/layout/hierarchy3"/>
    <dgm:cxn modelId="{FAE43A3D-34A9-B64E-99ED-33D2B7AA3C06}" type="presParOf" srcId="{699375DA-F7C9-CA44-8CD5-34B13F4B8B26}" destId="{0D612EED-FABD-1D48-8495-80CF346D04A9}" srcOrd="1" destOrd="0" presId="urn:microsoft.com/office/officeart/2005/8/layout/hierarchy3"/>
    <dgm:cxn modelId="{30745C10-92D4-3D4A-863D-CB8D54510950}" type="presParOf" srcId="{0D612EED-FABD-1D48-8495-80CF346D04A9}" destId="{C69D889F-400A-2F40-A129-4DA35A043175}" srcOrd="0" destOrd="0" presId="urn:microsoft.com/office/officeart/2005/8/layout/hierarchy3"/>
    <dgm:cxn modelId="{67A0E9EF-99A6-614E-A7B4-C61892B13FF6}" type="presParOf" srcId="{0D612EED-FABD-1D48-8495-80CF346D04A9}" destId="{985E0EFC-3D97-9144-B55E-3F8B5BEF628D}" srcOrd="1" destOrd="0" presId="urn:microsoft.com/office/officeart/2005/8/layout/hierarchy3"/>
    <dgm:cxn modelId="{F5074BD5-5CE7-AC46-88EB-365062BC5A8D}" type="presParOf" srcId="{64245DF5-D515-A748-9914-6B917C82F4D1}" destId="{D45C9C21-F04B-3C4C-AE2B-2BD4EE58B6B3}" srcOrd="2" destOrd="0" presId="urn:microsoft.com/office/officeart/2005/8/layout/hierarchy3"/>
    <dgm:cxn modelId="{2868E47A-812B-FF4D-9105-46D7B8460531}" type="presParOf" srcId="{D45C9C21-F04B-3C4C-AE2B-2BD4EE58B6B3}" destId="{6C33579C-9336-DD43-A7E5-A3BD77E3F6F9}" srcOrd="0" destOrd="0" presId="urn:microsoft.com/office/officeart/2005/8/layout/hierarchy3"/>
    <dgm:cxn modelId="{B932AD10-BB01-604B-9286-1E5E20D8AA52}" type="presParOf" srcId="{6C33579C-9336-DD43-A7E5-A3BD77E3F6F9}" destId="{7B4E21ED-F292-7743-9CE2-BF267361ADB4}" srcOrd="0" destOrd="0" presId="urn:microsoft.com/office/officeart/2005/8/layout/hierarchy3"/>
    <dgm:cxn modelId="{89504752-9586-ED48-8A3C-252047F61926}" type="presParOf" srcId="{6C33579C-9336-DD43-A7E5-A3BD77E3F6F9}" destId="{FA2488A6-C15A-0A4A-BF66-CBE2BC029865}" srcOrd="1" destOrd="0" presId="urn:microsoft.com/office/officeart/2005/8/layout/hierarchy3"/>
    <dgm:cxn modelId="{49C581DA-C315-D84E-8EAD-0B60160D3DD3}" type="presParOf" srcId="{D45C9C21-F04B-3C4C-AE2B-2BD4EE58B6B3}" destId="{54F1AAAE-1198-FC4C-AFB7-2D11307EFDCA}" srcOrd="1" destOrd="0" presId="urn:microsoft.com/office/officeart/2005/8/layout/hierarchy3"/>
    <dgm:cxn modelId="{A3A9F7B5-EDDB-3D47-A950-63F70A4F495A}" type="presParOf" srcId="{54F1AAAE-1198-FC4C-AFB7-2D11307EFDCA}" destId="{AFD01FDA-A15C-6E4B-8F0C-39CE9129F5C3}" srcOrd="0" destOrd="0" presId="urn:microsoft.com/office/officeart/2005/8/layout/hierarchy3"/>
    <dgm:cxn modelId="{46D4CCA2-74C4-744B-AD33-8AFC6BC4179F}" type="presParOf" srcId="{54F1AAAE-1198-FC4C-AFB7-2D11307EFDCA}" destId="{68DBBC43-4D01-0F4C-894A-17E337345CFC}" srcOrd="1" destOrd="0" presId="urn:microsoft.com/office/officeart/2005/8/layout/hierarchy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9713052-0D44-4C05-B470-5FA9054B12CF}"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2AB958E3-CC32-4EB9-9923-F4D6AD6FD7C2}">
      <dgm:prSet/>
      <dgm:spPr/>
      <dgm:t>
        <a:bodyPr/>
        <a:lstStyle/>
        <a:p>
          <a:r>
            <a:rPr lang="en-US" dirty="0"/>
            <a:t>The image on the home page is actually a div with an image set as a background.</a:t>
          </a:r>
        </a:p>
      </dgm:t>
    </dgm:pt>
    <dgm:pt modelId="{3C32BAEA-9E42-4E86-8677-94EF6AA84036}" type="parTrans" cxnId="{BAE95B0F-72F4-4DE2-8339-B4D5EEDFAB69}">
      <dgm:prSet/>
      <dgm:spPr/>
      <dgm:t>
        <a:bodyPr/>
        <a:lstStyle/>
        <a:p>
          <a:endParaRPr lang="en-US"/>
        </a:p>
      </dgm:t>
    </dgm:pt>
    <dgm:pt modelId="{D0A46170-1685-44F4-ADA3-8CEA4F96F05C}" type="sibTrans" cxnId="{BAE95B0F-72F4-4DE2-8339-B4D5EEDFAB69}">
      <dgm:prSet/>
      <dgm:spPr/>
      <dgm:t>
        <a:bodyPr/>
        <a:lstStyle/>
        <a:p>
          <a:endParaRPr lang="en-US"/>
        </a:p>
      </dgm:t>
    </dgm:pt>
    <dgm:pt modelId="{4F46C13C-ED0E-4D65-BAB2-0DD0FA6E91DD}">
      <dgm:prSet/>
      <dgm:spPr/>
      <dgm:t>
        <a:bodyPr/>
        <a:lstStyle/>
        <a:p>
          <a:r>
            <a:rPr lang="en-US"/>
            <a:t>This was done, as when I used an image and added a 50% border-radius it ended up as an oval, and I did not want to mess with the image dimensions too much.</a:t>
          </a:r>
        </a:p>
      </dgm:t>
    </dgm:pt>
    <dgm:pt modelId="{E3B12FCE-F389-4541-85DD-1C56EF15D484}" type="parTrans" cxnId="{5694308E-85C8-49ED-958A-C0C1364575F0}">
      <dgm:prSet/>
      <dgm:spPr/>
      <dgm:t>
        <a:bodyPr/>
        <a:lstStyle/>
        <a:p>
          <a:endParaRPr lang="en-US"/>
        </a:p>
      </dgm:t>
    </dgm:pt>
    <dgm:pt modelId="{D9822EED-5621-4F7D-818C-872A07D83B0A}" type="sibTrans" cxnId="{5694308E-85C8-49ED-958A-C0C1364575F0}">
      <dgm:prSet/>
      <dgm:spPr/>
      <dgm:t>
        <a:bodyPr/>
        <a:lstStyle/>
        <a:p>
          <a:endParaRPr lang="en-US"/>
        </a:p>
      </dgm:t>
    </dgm:pt>
    <dgm:pt modelId="{0362CA4E-CA3B-4B9B-9783-3AE333E4FC33}">
      <dgm:prSet/>
      <dgm:spPr/>
      <dgm:t>
        <a:bodyPr/>
        <a:lstStyle/>
        <a:p>
          <a:r>
            <a:rPr lang="en-US"/>
            <a:t>Instead by creating a div, and setting its particular width and height, I could then make it round by the same border radius of 50% and then hide the overflow</a:t>
          </a:r>
        </a:p>
      </dgm:t>
    </dgm:pt>
    <dgm:pt modelId="{8C23A87B-271B-4771-97B0-0340E607F28E}" type="parTrans" cxnId="{A29E860D-1D24-4C40-8C80-BA4C4C09A7F8}">
      <dgm:prSet/>
      <dgm:spPr/>
      <dgm:t>
        <a:bodyPr/>
        <a:lstStyle/>
        <a:p>
          <a:endParaRPr lang="en-US"/>
        </a:p>
      </dgm:t>
    </dgm:pt>
    <dgm:pt modelId="{CC86E9E2-59A3-4243-8999-75175302426B}" type="sibTrans" cxnId="{A29E860D-1D24-4C40-8C80-BA4C4C09A7F8}">
      <dgm:prSet/>
      <dgm:spPr/>
      <dgm:t>
        <a:bodyPr/>
        <a:lstStyle/>
        <a:p>
          <a:endParaRPr lang="en-US"/>
        </a:p>
      </dgm:t>
    </dgm:pt>
    <dgm:pt modelId="{BEE3E26E-685B-488E-9CA5-88F95ED50017}">
      <dgm:prSet/>
      <dgm:spPr/>
      <dgm:t>
        <a:bodyPr/>
        <a:lstStyle/>
        <a:p>
          <a:r>
            <a:rPr lang="en-US"/>
            <a:t>The text div I wanted to look more dynamic than a simple text block, so added a slight shadow to the div, and rounded the edges (a common theme throughout).</a:t>
          </a:r>
        </a:p>
      </dgm:t>
    </dgm:pt>
    <dgm:pt modelId="{41DF0F83-00C2-4DA4-A038-D74657219339}" type="parTrans" cxnId="{E79B14AF-836D-4949-A10C-E486FC0277AB}">
      <dgm:prSet/>
      <dgm:spPr/>
      <dgm:t>
        <a:bodyPr/>
        <a:lstStyle/>
        <a:p>
          <a:endParaRPr lang="en-US"/>
        </a:p>
      </dgm:t>
    </dgm:pt>
    <dgm:pt modelId="{630A579A-DD68-4D41-B1F5-B63B4CA7F582}" type="sibTrans" cxnId="{E79B14AF-836D-4949-A10C-E486FC0277AB}">
      <dgm:prSet/>
      <dgm:spPr/>
      <dgm:t>
        <a:bodyPr/>
        <a:lstStyle/>
        <a:p>
          <a:endParaRPr lang="en-US"/>
        </a:p>
      </dgm:t>
    </dgm:pt>
    <dgm:pt modelId="{E11D541F-C47F-45C3-951C-6166C70CBF6D}">
      <dgm:prSet/>
      <dgm:spPr/>
      <dgm:t>
        <a:bodyPr/>
        <a:lstStyle/>
        <a:p>
          <a:r>
            <a:rPr lang="en-US"/>
            <a:t>I liked the look of very rounded edges on Mobile and Tablet, but it looked wrong on Laptop, so lessened them here.</a:t>
          </a:r>
        </a:p>
      </dgm:t>
    </dgm:pt>
    <dgm:pt modelId="{682E3951-67CE-4E2F-B9B7-E49862406D03}" type="parTrans" cxnId="{ABCE9172-1BE6-4666-9684-EF5BD01BE782}">
      <dgm:prSet/>
      <dgm:spPr/>
      <dgm:t>
        <a:bodyPr/>
        <a:lstStyle/>
        <a:p>
          <a:endParaRPr lang="en-US"/>
        </a:p>
      </dgm:t>
    </dgm:pt>
    <dgm:pt modelId="{FD04EAAC-2605-4C0E-B1F1-0DA872EDDC6D}" type="sibTrans" cxnId="{ABCE9172-1BE6-4666-9684-EF5BD01BE782}">
      <dgm:prSet/>
      <dgm:spPr/>
      <dgm:t>
        <a:bodyPr/>
        <a:lstStyle/>
        <a:p>
          <a:endParaRPr lang="en-US"/>
        </a:p>
      </dgm:t>
    </dgm:pt>
    <dgm:pt modelId="{EC924D78-0140-5F47-8F43-AC18BBE95382}" type="pres">
      <dgm:prSet presAssocID="{F9713052-0D44-4C05-B470-5FA9054B12CF}" presName="linear" presStyleCnt="0">
        <dgm:presLayoutVars>
          <dgm:animLvl val="lvl"/>
          <dgm:resizeHandles val="exact"/>
        </dgm:presLayoutVars>
      </dgm:prSet>
      <dgm:spPr/>
    </dgm:pt>
    <dgm:pt modelId="{F6AB6492-1D7E-BE44-BB92-91AF2664CBB1}" type="pres">
      <dgm:prSet presAssocID="{2AB958E3-CC32-4EB9-9923-F4D6AD6FD7C2}" presName="parentText" presStyleLbl="node1" presStyleIdx="0" presStyleCnt="3">
        <dgm:presLayoutVars>
          <dgm:chMax val="0"/>
          <dgm:bulletEnabled val="1"/>
        </dgm:presLayoutVars>
      </dgm:prSet>
      <dgm:spPr/>
    </dgm:pt>
    <dgm:pt modelId="{62B98308-BD8E-6144-A833-EFEDD244ABD1}" type="pres">
      <dgm:prSet presAssocID="{2AB958E3-CC32-4EB9-9923-F4D6AD6FD7C2}" presName="childText" presStyleLbl="revTx" presStyleIdx="0" presStyleCnt="1">
        <dgm:presLayoutVars>
          <dgm:bulletEnabled val="1"/>
        </dgm:presLayoutVars>
      </dgm:prSet>
      <dgm:spPr/>
    </dgm:pt>
    <dgm:pt modelId="{80157161-9EB0-BE44-ACA7-C16CE0667FA7}" type="pres">
      <dgm:prSet presAssocID="{BEE3E26E-685B-488E-9CA5-88F95ED50017}" presName="parentText" presStyleLbl="node1" presStyleIdx="1" presStyleCnt="3">
        <dgm:presLayoutVars>
          <dgm:chMax val="0"/>
          <dgm:bulletEnabled val="1"/>
        </dgm:presLayoutVars>
      </dgm:prSet>
      <dgm:spPr/>
    </dgm:pt>
    <dgm:pt modelId="{B70EB6E5-8769-C04B-BCF1-513F7B986EDC}" type="pres">
      <dgm:prSet presAssocID="{630A579A-DD68-4D41-B1F5-B63B4CA7F582}" presName="spacer" presStyleCnt="0"/>
      <dgm:spPr/>
    </dgm:pt>
    <dgm:pt modelId="{EE4961A7-D855-9E4B-B762-2F0554F7C605}" type="pres">
      <dgm:prSet presAssocID="{E11D541F-C47F-45C3-951C-6166C70CBF6D}" presName="parentText" presStyleLbl="node1" presStyleIdx="2" presStyleCnt="3">
        <dgm:presLayoutVars>
          <dgm:chMax val="0"/>
          <dgm:bulletEnabled val="1"/>
        </dgm:presLayoutVars>
      </dgm:prSet>
      <dgm:spPr/>
    </dgm:pt>
  </dgm:ptLst>
  <dgm:cxnLst>
    <dgm:cxn modelId="{A29E860D-1D24-4C40-8C80-BA4C4C09A7F8}" srcId="{2AB958E3-CC32-4EB9-9923-F4D6AD6FD7C2}" destId="{0362CA4E-CA3B-4B9B-9783-3AE333E4FC33}" srcOrd="1" destOrd="0" parTransId="{8C23A87B-271B-4771-97B0-0340E607F28E}" sibTransId="{CC86E9E2-59A3-4243-8999-75175302426B}"/>
    <dgm:cxn modelId="{BAE95B0F-72F4-4DE2-8339-B4D5EEDFAB69}" srcId="{F9713052-0D44-4C05-B470-5FA9054B12CF}" destId="{2AB958E3-CC32-4EB9-9923-F4D6AD6FD7C2}" srcOrd="0" destOrd="0" parTransId="{3C32BAEA-9E42-4E86-8677-94EF6AA84036}" sibTransId="{D0A46170-1685-44F4-ADA3-8CEA4F96F05C}"/>
    <dgm:cxn modelId="{BCC0F625-938A-1446-95A6-32FD5F7CC05E}" type="presOf" srcId="{E11D541F-C47F-45C3-951C-6166C70CBF6D}" destId="{EE4961A7-D855-9E4B-B762-2F0554F7C605}" srcOrd="0" destOrd="0" presId="urn:microsoft.com/office/officeart/2005/8/layout/vList2"/>
    <dgm:cxn modelId="{ABCE9172-1BE6-4666-9684-EF5BD01BE782}" srcId="{F9713052-0D44-4C05-B470-5FA9054B12CF}" destId="{E11D541F-C47F-45C3-951C-6166C70CBF6D}" srcOrd="2" destOrd="0" parTransId="{682E3951-67CE-4E2F-B9B7-E49862406D03}" sibTransId="{FD04EAAC-2605-4C0E-B1F1-0DA872EDDC6D}"/>
    <dgm:cxn modelId="{8885DB79-BEAE-C347-A048-80B3C3F19888}" type="presOf" srcId="{2AB958E3-CC32-4EB9-9923-F4D6AD6FD7C2}" destId="{F6AB6492-1D7E-BE44-BB92-91AF2664CBB1}" srcOrd="0" destOrd="0" presId="urn:microsoft.com/office/officeart/2005/8/layout/vList2"/>
    <dgm:cxn modelId="{5694308E-85C8-49ED-958A-C0C1364575F0}" srcId="{2AB958E3-CC32-4EB9-9923-F4D6AD6FD7C2}" destId="{4F46C13C-ED0E-4D65-BAB2-0DD0FA6E91DD}" srcOrd="0" destOrd="0" parTransId="{E3B12FCE-F389-4541-85DD-1C56EF15D484}" sibTransId="{D9822EED-5621-4F7D-818C-872A07D83B0A}"/>
    <dgm:cxn modelId="{ED4D989B-EED7-EF4E-B615-329B5457977D}" type="presOf" srcId="{0362CA4E-CA3B-4B9B-9783-3AE333E4FC33}" destId="{62B98308-BD8E-6144-A833-EFEDD244ABD1}" srcOrd="0" destOrd="1" presId="urn:microsoft.com/office/officeart/2005/8/layout/vList2"/>
    <dgm:cxn modelId="{847391A1-F1F4-1742-9E58-DBA05DE0EDCC}" type="presOf" srcId="{F9713052-0D44-4C05-B470-5FA9054B12CF}" destId="{EC924D78-0140-5F47-8F43-AC18BBE95382}" srcOrd="0" destOrd="0" presId="urn:microsoft.com/office/officeart/2005/8/layout/vList2"/>
    <dgm:cxn modelId="{E79B14AF-836D-4949-A10C-E486FC0277AB}" srcId="{F9713052-0D44-4C05-B470-5FA9054B12CF}" destId="{BEE3E26E-685B-488E-9CA5-88F95ED50017}" srcOrd="1" destOrd="0" parTransId="{41DF0F83-00C2-4DA4-A038-D74657219339}" sibTransId="{630A579A-DD68-4D41-B1F5-B63B4CA7F582}"/>
    <dgm:cxn modelId="{D6DBB6B2-9F3E-A045-82A7-42D21D546207}" type="presOf" srcId="{4F46C13C-ED0E-4D65-BAB2-0DD0FA6E91DD}" destId="{62B98308-BD8E-6144-A833-EFEDD244ABD1}" srcOrd="0" destOrd="0" presId="urn:microsoft.com/office/officeart/2005/8/layout/vList2"/>
    <dgm:cxn modelId="{503729EB-4CC4-4646-A43E-860BC1A15C20}" type="presOf" srcId="{BEE3E26E-685B-488E-9CA5-88F95ED50017}" destId="{80157161-9EB0-BE44-ACA7-C16CE0667FA7}" srcOrd="0" destOrd="0" presId="urn:microsoft.com/office/officeart/2005/8/layout/vList2"/>
    <dgm:cxn modelId="{CAF7E396-D46A-0149-8284-2F4A7BA2AC65}" type="presParOf" srcId="{EC924D78-0140-5F47-8F43-AC18BBE95382}" destId="{F6AB6492-1D7E-BE44-BB92-91AF2664CBB1}" srcOrd="0" destOrd="0" presId="urn:microsoft.com/office/officeart/2005/8/layout/vList2"/>
    <dgm:cxn modelId="{7E09111D-0261-8F4D-AF0B-2AB26F7FD38D}" type="presParOf" srcId="{EC924D78-0140-5F47-8F43-AC18BBE95382}" destId="{62B98308-BD8E-6144-A833-EFEDD244ABD1}" srcOrd="1" destOrd="0" presId="urn:microsoft.com/office/officeart/2005/8/layout/vList2"/>
    <dgm:cxn modelId="{F2C3ADA8-8061-9F4F-A3F6-8181D3792AA5}" type="presParOf" srcId="{EC924D78-0140-5F47-8F43-AC18BBE95382}" destId="{80157161-9EB0-BE44-ACA7-C16CE0667FA7}" srcOrd="2" destOrd="0" presId="urn:microsoft.com/office/officeart/2005/8/layout/vList2"/>
    <dgm:cxn modelId="{F8B332D8-B831-B747-AAC8-A7194F23A7AD}" type="presParOf" srcId="{EC924D78-0140-5F47-8F43-AC18BBE95382}" destId="{B70EB6E5-8769-C04B-BCF1-513F7B986EDC}" srcOrd="3" destOrd="0" presId="urn:microsoft.com/office/officeart/2005/8/layout/vList2"/>
    <dgm:cxn modelId="{7AF77887-DF49-0246-8651-30922A3DF65B}" type="presParOf" srcId="{EC924D78-0140-5F47-8F43-AC18BBE95382}" destId="{EE4961A7-D855-9E4B-B762-2F0554F7C605}"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7F37C0A-4CF3-48D4-9BB0-F57A36494E87}" type="doc">
      <dgm:prSet loTypeId="urn:microsoft.com/office/officeart/2018/2/layout/IconLabelDescriptionList" loCatId="icon" qsTypeId="urn:microsoft.com/office/officeart/2005/8/quickstyle/simple1" qsCatId="simple" csTypeId="urn:microsoft.com/office/officeart/2005/8/colors/accent1_2" csCatId="accent1" phldr="1"/>
      <dgm:spPr/>
      <dgm:t>
        <a:bodyPr/>
        <a:lstStyle/>
        <a:p>
          <a:endParaRPr lang="en-US"/>
        </a:p>
      </dgm:t>
    </dgm:pt>
    <dgm:pt modelId="{31762C3F-A8B0-43B7-B422-DDC31DA529F0}">
      <dgm:prSet/>
      <dgm:spPr/>
      <dgm:t>
        <a:bodyPr/>
        <a:lstStyle/>
        <a:p>
          <a:pPr>
            <a:lnSpc>
              <a:spcPct val="100000"/>
            </a:lnSpc>
            <a:defRPr b="1"/>
          </a:pPr>
          <a:r>
            <a:rPr lang="en-US"/>
            <a:t>Similar to Home, I wanted rounded edges on the Work History ‘cards’, but this time I wanted a 3D effect. I looked up how I could implement this with multiple shadows being layered, and really liked the effect.</a:t>
          </a:r>
        </a:p>
      </dgm:t>
    </dgm:pt>
    <dgm:pt modelId="{CC0C4340-085C-4DA8-B646-FB1BB129F47F}" type="parTrans" cxnId="{D83FD5B1-5DB3-4B82-8C6B-8EC34DCC886A}">
      <dgm:prSet/>
      <dgm:spPr/>
      <dgm:t>
        <a:bodyPr/>
        <a:lstStyle/>
        <a:p>
          <a:endParaRPr lang="en-US"/>
        </a:p>
      </dgm:t>
    </dgm:pt>
    <dgm:pt modelId="{921701AA-A9A6-4DD2-B6E2-619EBDABC5C9}" type="sibTrans" cxnId="{D83FD5B1-5DB3-4B82-8C6B-8EC34DCC886A}">
      <dgm:prSet/>
      <dgm:spPr/>
      <dgm:t>
        <a:bodyPr/>
        <a:lstStyle/>
        <a:p>
          <a:endParaRPr lang="en-US"/>
        </a:p>
      </dgm:t>
    </dgm:pt>
    <dgm:pt modelId="{091B12CB-3B7A-4151-90E6-CFA6234A42D4}">
      <dgm:prSet/>
      <dgm:spPr/>
      <dgm:t>
        <a:bodyPr/>
        <a:lstStyle/>
        <a:p>
          <a:pPr>
            <a:lnSpc>
              <a:spcPct val="100000"/>
            </a:lnSpc>
          </a:pPr>
          <a:r>
            <a:rPr lang="en-US"/>
            <a:t>The About section was actually the last part of the build, and I seriously considered going back to each other style to implement this on the other shadow sections, however, I deemed this to be a unique part of the user experience, as this page should be the part to hold interest.</a:t>
          </a:r>
        </a:p>
      </dgm:t>
    </dgm:pt>
    <dgm:pt modelId="{20F38707-9673-482F-95B1-19199EFF6311}" type="parTrans" cxnId="{5259361C-CC96-4064-8FBD-18BE59A7552C}">
      <dgm:prSet/>
      <dgm:spPr/>
      <dgm:t>
        <a:bodyPr/>
        <a:lstStyle/>
        <a:p>
          <a:endParaRPr lang="en-US"/>
        </a:p>
      </dgm:t>
    </dgm:pt>
    <dgm:pt modelId="{68D0A5F5-E6B2-4129-A8C3-92FDFB0F3D93}" type="sibTrans" cxnId="{5259361C-CC96-4064-8FBD-18BE59A7552C}">
      <dgm:prSet/>
      <dgm:spPr/>
      <dgm:t>
        <a:bodyPr/>
        <a:lstStyle/>
        <a:p>
          <a:endParaRPr lang="en-US"/>
        </a:p>
      </dgm:t>
    </dgm:pt>
    <dgm:pt modelId="{F210AA2F-1C10-47BB-922D-D32459B35090}">
      <dgm:prSet/>
      <dgm:spPr/>
      <dgm:t>
        <a:bodyPr/>
        <a:lstStyle/>
        <a:p>
          <a:pPr>
            <a:lnSpc>
              <a:spcPct val="100000"/>
            </a:lnSpc>
            <a:defRPr b="1"/>
          </a:pPr>
          <a:r>
            <a:rPr lang="en-US"/>
            <a:t>I had to set some image max widths when viewing in Laptop as the larger the view width, the bigger the images, until it looked really out of place.</a:t>
          </a:r>
        </a:p>
      </dgm:t>
    </dgm:pt>
    <dgm:pt modelId="{19F94B11-3C1D-4BF2-84A4-8857D37EF4B6}" type="parTrans" cxnId="{4E770ED5-C6C4-48C4-B956-D4863979442B}">
      <dgm:prSet/>
      <dgm:spPr/>
      <dgm:t>
        <a:bodyPr/>
        <a:lstStyle/>
        <a:p>
          <a:endParaRPr lang="en-US"/>
        </a:p>
      </dgm:t>
    </dgm:pt>
    <dgm:pt modelId="{611783AE-3B1C-4157-9800-C2D7060FB743}" type="sibTrans" cxnId="{4E770ED5-C6C4-48C4-B956-D4863979442B}">
      <dgm:prSet/>
      <dgm:spPr/>
      <dgm:t>
        <a:bodyPr/>
        <a:lstStyle/>
        <a:p>
          <a:endParaRPr lang="en-US"/>
        </a:p>
      </dgm:t>
    </dgm:pt>
    <dgm:pt modelId="{6C258A8B-9C7E-4334-B4E9-020711314F76}">
      <dgm:prSet/>
      <dgm:spPr/>
      <dgm:t>
        <a:bodyPr/>
        <a:lstStyle/>
        <a:p>
          <a:pPr>
            <a:lnSpc>
              <a:spcPct val="100000"/>
            </a:lnSpc>
          </a:pPr>
          <a:r>
            <a:rPr lang="en-US"/>
            <a:t>I added a 512px max limit, which I then added to the blog images later, as thought this was a good design choice.</a:t>
          </a:r>
        </a:p>
      </dgm:t>
    </dgm:pt>
    <dgm:pt modelId="{EAB4E95E-E8DE-462B-9106-FF8DC13C818E}" type="parTrans" cxnId="{AB9EBE6E-D4A1-41A1-B8B7-02CABF8416FB}">
      <dgm:prSet/>
      <dgm:spPr/>
      <dgm:t>
        <a:bodyPr/>
        <a:lstStyle/>
        <a:p>
          <a:endParaRPr lang="en-US"/>
        </a:p>
      </dgm:t>
    </dgm:pt>
    <dgm:pt modelId="{F70CDBB3-AFC7-4FE5-9DC2-9307BEFCCD77}" type="sibTrans" cxnId="{AB9EBE6E-D4A1-41A1-B8B7-02CABF8416FB}">
      <dgm:prSet/>
      <dgm:spPr/>
      <dgm:t>
        <a:bodyPr/>
        <a:lstStyle/>
        <a:p>
          <a:endParaRPr lang="en-US"/>
        </a:p>
      </dgm:t>
    </dgm:pt>
    <dgm:pt modelId="{6F3EA3E1-4680-47A5-8ADE-9BC690776431}" type="pres">
      <dgm:prSet presAssocID="{47F37C0A-4CF3-48D4-9BB0-F57A36494E87}" presName="root" presStyleCnt="0">
        <dgm:presLayoutVars>
          <dgm:dir/>
          <dgm:resizeHandles val="exact"/>
        </dgm:presLayoutVars>
      </dgm:prSet>
      <dgm:spPr/>
    </dgm:pt>
    <dgm:pt modelId="{0961B7EA-F865-4FD7-A45C-28451CD46021}" type="pres">
      <dgm:prSet presAssocID="{31762C3F-A8B0-43B7-B422-DDC31DA529F0}" presName="compNode" presStyleCnt="0"/>
      <dgm:spPr/>
    </dgm:pt>
    <dgm:pt modelId="{B5C4F43C-900C-4346-8DED-D7BF6649658A}" type="pres">
      <dgm:prSet presAssocID="{31762C3F-A8B0-43B7-B422-DDC31DA529F0}"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Pocket knife"/>
        </a:ext>
      </dgm:extLst>
    </dgm:pt>
    <dgm:pt modelId="{8DF218DD-EE73-4631-97AF-B1D2363513BE}" type="pres">
      <dgm:prSet presAssocID="{31762C3F-A8B0-43B7-B422-DDC31DA529F0}" presName="iconSpace" presStyleCnt="0"/>
      <dgm:spPr/>
    </dgm:pt>
    <dgm:pt modelId="{CEDFE34A-8016-4850-9815-6BEC7B87D14B}" type="pres">
      <dgm:prSet presAssocID="{31762C3F-A8B0-43B7-B422-DDC31DA529F0}" presName="parTx" presStyleLbl="revTx" presStyleIdx="0" presStyleCnt="4">
        <dgm:presLayoutVars>
          <dgm:chMax val="0"/>
          <dgm:chPref val="0"/>
        </dgm:presLayoutVars>
      </dgm:prSet>
      <dgm:spPr/>
    </dgm:pt>
    <dgm:pt modelId="{FA069FA8-E83A-4D1B-A5EA-B0B702C292F9}" type="pres">
      <dgm:prSet presAssocID="{31762C3F-A8B0-43B7-B422-DDC31DA529F0}" presName="txSpace" presStyleCnt="0"/>
      <dgm:spPr/>
    </dgm:pt>
    <dgm:pt modelId="{F977497F-B77B-4A4D-94D9-F0158DF3187D}" type="pres">
      <dgm:prSet presAssocID="{31762C3F-A8B0-43B7-B422-DDC31DA529F0}" presName="desTx" presStyleLbl="revTx" presStyleIdx="1" presStyleCnt="4">
        <dgm:presLayoutVars/>
      </dgm:prSet>
      <dgm:spPr/>
    </dgm:pt>
    <dgm:pt modelId="{2E91B71B-6ADB-448C-BBFA-402BC8A5EFC9}" type="pres">
      <dgm:prSet presAssocID="{921701AA-A9A6-4DD2-B6E2-619EBDABC5C9}" presName="sibTrans" presStyleCnt="0"/>
      <dgm:spPr/>
    </dgm:pt>
    <dgm:pt modelId="{E09A2293-B16F-4988-A5D1-B8DC770D1A9B}" type="pres">
      <dgm:prSet presAssocID="{F210AA2F-1C10-47BB-922D-D32459B35090}" presName="compNode" presStyleCnt="0"/>
      <dgm:spPr/>
    </dgm:pt>
    <dgm:pt modelId="{122A122E-7C8C-4B99-9187-C2866934CF1A}" type="pres">
      <dgm:prSet presAssocID="{F210AA2F-1C10-47BB-922D-D32459B35090}"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Scanner"/>
        </a:ext>
      </dgm:extLst>
    </dgm:pt>
    <dgm:pt modelId="{3A56C10F-DDBD-4021-906B-4183E29369EB}" type="pres">
      <dgm:prSet presAssocID="{F210AA2F-1C10-47BB-922D-D32459B35090}" presName="iconSpace" presStyleCnt="0"/>
      <dgm:spPr/>
    </dgm:pt>
    <dgm:pt modelId="{6C68D7EF-C01E-4B82-861B-DC7A22C1DCB3}" type="pres">
      <dgm:prSet presAssocID="{F210AA2F-1C10-47BB-922D-D32459B35090}" presName="parTx" presStyleLbl="revTx" presStyleIdx="2" presStyleCnt="4">
        <dgm:presLayoutVars>
          <dgm:chMax val="0"/>
          <dgm:chPref val="0"/>
        </dgm:presLayoutVars>
      </dgm:prSet>
      <dgm:spPr/>
    </dgm:pt>
    <dgm:pt modelId="{3FC82542-674D-47FC-9400-2C1C0BCD7529}" type="pres">
      <dgm:prSet presAssocID="{F210AA2F-1C10-47BB-922D-D32459B35090}" presName="txSpace" presStyleCnt="0"/>
      <dgm:spPr/>
    </dgm:pt>
    <dgm:pt modelId="{3D09FA7A-9A85-4F5B-B2B9-95385EB522AA}" type="pres">
      <dgm:prSet presAssocID="{F210AA2F-1C10-47BB-922D-D32459B35090}" presName="desTx" presStyleLbl="revTx" presStyleIdx="3" presStyleCnt="4">
        <dgm:presLayoutVars/>
      </dgm:prSet>
      <dgm:spPr/>
    </dgm:pt>
  </dgm:ptLst>
  <dgm:cxnLst>
    <dgm:cxn modelId="{E8860919-1A05-424F-B485-3A7BD92532A2}" type="presOf" srcId="{6C258A8B-9C7E-4334-B4E9-020711314F76}" destId="{3D09FA7A-9A85-4F5B-B2B9-95385EB522AA}" srcOrd="0" destOrd="0" presId="urn:microsoft.com/office/officeart/2018/2/layout/IconLabelDescriptionList"/>
    <dgm:cxn modelId="{5259361C-CC96-4064-8FBD-18BE59A7552C}" srcId="{31762C3F-A8B0-43B7-B422-DDC31DA529F0}" destId="{091B12CB-3B7A-4151-90E6-CFA6234A42D4}" srcOrd="0" destOrd="0" parTransId="{20F38707-9673-482F-95B1-19199EFF6311}" sibTransId="{68D0A5F5-E6B2-4129-A8C3-92FDFB0F3D93}"/>
    <dgm:cxn modelId="{33FE1424-5ADD-4F13-AFEB-8C8DED83BADC}" type="presOf" srcId="{F210AA2F-1C10-47BB-922D-D32459B35090}" destId="{6C68D7EF-C01E-4B82-861B-DC7A22C1DCB3}" srcOrd="0" destOrd="0" presId="urn:microsoft.com/office/officeart/2018/2/layout/IconLabelDescriptionList"/>
    <dgm:cxn modelId="{AB9EBE6E-D4A1-41A1-B8B7-02CABF8416FB}" srcId="{F210AA2F-1C10-47BB-922D-D32459B35090}" destId="{6C258A8B-9C7E-4334-B4E9-020711314F76}" srcOrd="0" destOrd="0" parTransId="{EAB4E95E-E8DE-462B-9106-FF8DC13C818E}" sibTransId="{F70CDBB3-AFC7-4FE5-9DC2-9307BEFCCD77}"/>
    <dgm:cxn modelId="{7A0EE77F-CEA4-4A71-B8B4-1C2F5CDC3080}" type="presOf" srcId="{091B12CB-3B7A-4151-90E6-CFA6234A42D4}" destId="{F977497F-B77B-4A4D-94D9-F0158DF3187D}" srcOrd="0" destOrd="0" presId="urn:microsoft.com/office/officeart/2018/2/layout/IconLabelDescriptionList"/>
    <dgm:cxn modelId="{E41C9E92-008E-4E90-95A3-4CE51A9113EF}" type="presOf" srcId="{47F37C0A-4CF3-48D4-9BB0-F57A36494E87}" destId="{6F3EA3E1-4680-47A5-8ADE-9BC690776431}" srcOrd="0" destOrd="0" presId="urn:microsoft.com/office/officeart/2018/2/layout/IconLabelDescriptionList"/>
    <dgm:cxn modelId="{26646FA5-C36D-407D-A48A-6EDC6F9D78AC}" type="presOf" srcId="{31762C3F-A8B0-43B7-B422-DDC31DA529F0}" destId="{CEDFE34A-8016-4850-9815-6BEC7B87D14B}" srcOrd="0" destOrd="0" presId="urn:microsoft.com/office/officeart/2018/2/layout/IconLabelDescriptionList"/>
    <dgm:cxn modelId="{D83FD5B1-5DB3-4B82-8C6B-8EC34DCC886A}" srcId="{47F37C0A-4CF3-48D4-9BB0-F57A36494E87}" destId="{31762C3F-A8B0-43B7-B422-DDC31DA529F0}" srcOrd="0" destOrd="0" parTransId="{CC0C4340-085C-4DA8-B646-FB1BB129F47F}" sibTransId="{921701AA-A9A6-4DD2-B6E2-619EBDABC5C9}"/>
    <dgm:cxn modelId="{4E770ED5-C6C4-48C4-B956-D4863979442B}" srcId="{47F37C0A-4CF3-48D4-9BB0-F57A36494E87}" destId="{F210AA2F-1C10-47BB-922D-D32459B35090}" srcOrd="1" destOrd="0" parTransId="{19F94B11-3C1D-4BF2-84A4-8857D37EF4B6}" sibTransId="{611783AE-3B1C-4157-9800-C2D7060FB743}"/>
    <dgm:cxn modelId="{4B249B8F-E158-41A7-85A4-1424D061FBDD}" type="presParOf" srcId="{6F3EA3E1-4680-47A5-8ADE-9BC690776431}" destId="{0961B7EA-F865-4FD7-A45C-28451CD46021}" srcOrd="0" destOrd="0" presId="urn:microsoft.com/office/officeart/2018/2/layout/IconLabelDescriptionList"/>
    <dgm:cxn modelId="{E7765613-CA4A-4501-83CF-E87F1AA8951B}" type="presParOf" srcId="{0961B7EA-F865-4FD7-A45C-28451CD46021}" destId="{B5C4F43C-900C-4346-8DED-D7BF6649658A}" srcOrd="0" destOrd="0" presId="urn:microsoft.com/office/officeart/2018/2/layout/IconLabelDescriptionList"/>
    <dgm:cxn modelId="{E61BEFCE-CB58-45CC-8104-87ED769FFA41}" type="presParOf" srcId="{0961B7EA-F865-4FD7-A45C-28451CD46021}" destId="{8DF218DD-EE73-4631-97AF-B1D2363513BE}" srcOrd="1" destOrd="0" presId="urn:microsoft.com/office/officeart/2018/2/layout/IconLabelDescriptionList"/>
    <dgm:cxn modelId="{D56E3A62-DDEC-4736-AF3F-4B0CB9834A8D}" type="presParOf" srcId="{0961B7EA-F865-4FD7-A45C-28451CD46021}" destId="{CEDFE34A-8016-4850-9815-6BEC7B87D14B}" srcOrd="2" destOrd="0" presId="urn:microsoft.com/office/officeart/2018/2/layout/IconLabelDescriptionList"/>
    <dgm:cxn modelId="{2E6E4749-AAFD-43B2-8305-5B03F413F10D}" type="presParOf" srcId="{0961B7EA-F865-4FD7-A45C-28451CD46021}" destId="{FA069FA8-E83A-4D1B-A5EA-B0B702C292F9}" srcOrd="3" destOrd="0" presId="urn:microsoft.com/office/officeart/2018/2/layout/IconLabelDescriptionList"/>
    <dgm:cxn modelId="{B605100B-3CEB-4190-AA82-F06454037896}" type="presParOf" srcId="{0961B7EA-F865-4FD7-A45C-28451CD46021}" destId="{F977497F-B77B-4A4D-94D9-F0158DF3187D}" srcOrd="4" destOrd="0" presId="urn:microsoft.com/office/officeart/2018/2/layout/IconLabelDescriptionList"/>
    <dgm:cxn modelId="{0B4980B6-A2CE-41E0-8839-CB0C7A27BA1B}" type="presParOf" srcId="{6F3EA3E1-4680-47A5-8ADE-9BC690776431}" destId="{2E91B71B-6ADB-448C-BBFA-402BC8A5EFC9}" srcOrd="1" destOrd="0" presId="urn:microsoft.com/office/officeart/2018/2/layout/IconLabelDescriptionList"/>
    <dgm:cxn modelId="{ECBDB310-C5FA-4832-8CE7-10991A327EE7}" type="presParOf" srcId="{6F3EA3E1-4680-47A5-8ADE-9BC690776431}" destId="{E09A2293-B16F-4988-A5D1-B8DC770D1A9B}" srcOrd="2" destOrd="0" presId="urn:microsoft.com/office/officeart/2018/2/layout/IconLabelDescriptionList"/>
    <dgm:cxn modelId="{6587FDE7-C870-47CD-AFCA-D30C7A842015}" type="presParOf" srcId="{E09A2293-B16F-4988-A5D1-B8DC770D1A9B}" destId="{122A122E-7C8C-4B99-9187-C2866934CF1A}" srcOrd="0" destOrd="0" presId="urn:microsoft.com/office/officeart/2018/2/layout/IconLabelDescriptionList"/>
    <dgm:cxn modelId="{D0E9C380-06A6-41AB-AB18-5EC7367FCC25}" type="presParOf" srcId="{E09A2293-B16F-4988-A5D1-B8DC770D1A9B}" destId="{3A56C10F-DDBD-4021-906B-4183E29369EB}" srcOrd="1" destOrd="0" presId="urn:microsoft.com/office/officeart/2018/2/layout/IconLabelDescriptionList"/>
    <dgm:cxn modelId="{FDD0A65D-5310-4714-B732-AAE876DFAB75}" type="presParOf" srcId="{E09A2293-B16F-4988-A5D1-B8DC770D1A9B}" destId="{6C68D7EF-C01E-4B82-861B-DC7A22C1DCB3}" srcOrd="2" destOrd="0" presId="urn:microsoft.com/office/officeart/2018/2/layout/IconLabelDescriptionList"/>
    <dgm:cxn modelId="{DB300A9D-F406-42DE-B638-38C815FCA5BC}" type="presParOf" srcId="{E09A2293-B16F-4988-A5D1-B8DC770D1A9B}" destId="{3FC82542-674D-47FC-9400-2C1C0BCD7529}" srcOrd="3" destOrd="0" presId="urn:microsoft.com/office/officeart/2018/2/layout/IconLabelDescriptionList"/>
    <dgm:cxn modelId="{454C6EE9-064C-489A-B80C-32E30908B363}" type="presParOf" srcId="{E09A2293-B16F-4988-A5D1-B8DC770D1A9B}" destId="{3D09FA7A-9A85-4F5B-B2B9-95385EB522AA}" srcOrd="4" destOrd="0" presId="urn:microsoft.com/office/officeart/2018/2/layout/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C6231BF-975C-4CED-A75E-73F9840F91AA}" type="doc">
      <dgm:prSet loTypeId="urn:microsoft.com/office/officeart/2018/2/layout/IconLabelDescriptionList" loCatId="icon" qsTypeId="urn:microsoft.com/office/officeart/2005/8/quickstyle/simple1" qsCatId="simple" csTypeId="urn:microsoft.com/office/officeart/2018/5/colors/Iconchunking_neutralbg_colorful1" csCatId="colorful" phldr="1"/>
      <dgm:spPr/>
      <dgm:t>
        <a:bodyPr/>
        <a:lstStyle/>
        <a:p>
          <a:endParaRPr lang="en-US"/>
        </a:p>
      </dgm:t>
    </dgm:pt>
    <dgm:pt modelId="{CBF81C06-F349-4936-BF57-18C466621AB3}">
      <dgm:prSet/>
      <dgm:spPr/>
      <dgm:t>
        <a:bodyPr/>
        <a:lstStyle/>
        <a:p>
          <a:pPr>
            <a:defRPr b="1"/>
          </a:pPr>
          <a:r>
            <a:rPr lang="en-US"/>
            <a:t>Part of my initial design that I knew I wanted to implement were blog cards of images that linked to the blog posts.</a:t>
          </a:r>
        </a:p>
      </dgm:t>
    </dgm:pt>
    <dgm:pt modelId="{A7F42FF3-B6D6-481E-B331-B8B2DBFD72E5}" type="parTrans" cxnId="{953CADFE-F584-48C0-8C84-0A866DA9B915}">
      <dgm:prSet/>
      <dgm:spPr/>
      <dgm:t>
        <a:bodyPr/>
        <a:lstStyle/>
        <a:p>
          <a:endParaRPr lang="en-US"/>
        </a:p>
      </dgm:t>
    </dgm:pt>
    <dgm:pt modelId="{80D91E92-435C-4236-8416-1DAE0CF668FE}" type="sibTrans" cxnId="{953CADFE-F584-48C0-8C84-0A866DA9B915}">
      <dgm:prSet/>
      <dgm:spPr/>
      <dgm:t>
        <a:bodyPr/>
        <a:lstStyle/>
        <a:p>
          <a:endParaRPr lang="en-US"/>
        </a:p>
      </dgm:t>
    </dgm:pt>
    <dgm:pt modelId="{83DE9726-A074-4223-A32E-B55F135BFF1F}">
      <dgm:prSet/>
      <dgm:spPr/>
      <dgm:t>
        <a:bodyPr/>
        <a:lstStyle/>
        <a:p>
          <a:pPr>
            <a:defRPr b="1"/>
          </a:pPr>
          <a:r>
            <a:rPr lang="en-US"/>
            <a:t>The way to get the animation work may have taken the longest out of any single component. Advice when searching online and asking ChatGPT all gave responses that did not do the task I was specifically looking for using just style sheets.</a:t>
          </a:r>
        </a:p>
      </dgm:t>
    </dgm:pt>
    <dgm:pt modelId="{D6070785-9959-419C-9989-3602EEEB4F0A}" type="parTrans" cxnId="{FD24518C-ACA7-4220-9F63-830F31B4EF24}">
      <dgm:prSet/>
      <dgm:spPr/>
      <dgm:t>
        <a:bodyPr/>
        <a:lstStyle/>
        <a:p>
          <a:endParaRPr lang="en-US"/>
        </a:p>
      </dgm:t>
    </dgm:pt>
    <dgm:pt modelId="{9357B9DE-75FE-480A-AD81-9D0A4123AF5F}" type="sibTrans" cxnId="{FD24518C-ACA7-4220-9F63-830F31B4EF24}">
      <dgm:prSet/>
      <dgm:spPr/>
      <dgm:t>
        <a:bodyPr/>
        <a:lstStyle/>
        <a:p>
          <a:endParaRPr lang="en-US"/>
        </a:p>
      </dgm:t>
    </dgm:pt>
    <dgm:pt modelId="{7CCF8BA8-FD0E-48C1-8CBB-B796EA4B54E3}">
      <dgm:prSet/>
      <dgm:spPr/>
      <dgm:t>
        <a:bodyPr/>
        <a:lstStyle/>
        <a:p>
          <a:pPr>
            <a:defRPr b="1"/>
          </a:pPr>
          <a:r>
            <a:rPr lang="en-US"/>
            <a:t>I then had an idea to use the fade transition I previously thought of for the logo, which had varying success due to the text underneath (I was able to get the background to fade, but it also faded the text)</a:t>
          </a:r>
        </a:p>
      </dgm:t>
    </dgm:pt>
    <dgm:pt modelId="{4BA8EE83-DFBE-4EB0-90A1-2D6E86CF9139}" type="parTrans" cxnId="{629BE037-F017-4604-B8B7-92671DECD1BE}">
      <dgm:prSet/>
      <dgm:spPr/>
      <dgm:t>
        <a:bodyPr/>
        <a:lstStyle/>
        <a:p>
          <a:endParaRPr lang="en-US"/>
        </a:p>
      </dgm:t>
    </dgm:pt>
    <dgm:pt modelId="{DD7B8DA4-9941-43AA-A743-94542A68F2F9}" type="sibTrans" cxnId="{629BE037-F017-4604-B8B7-92671DECD1BE}">
      <dgm:prSet/>
      <dgm:spPr/>
      <dgm:t>
        <a:bodyPr/>
        <a:lstStyle/>
        <a:p>
          <a:endParaRPr lang="en-US"/>
        </a:p>
      </dgm:t>
    </dgm:pt>
    <dgm:pt modelId="{7EAE868A-2A88-4171-AFDF-BCA228D3862B}">
      <dgm:prSet/>
      <dgm:spPr/>
      <dgm:t>
        <a:bodyPr/>
        <a:lstStyle/>
        <a:p>
          <a:pPr>
            <a:defRPr b="1"/>
          </a:pPr>
          <a:r>
            <a:rPr lang="en-US"/>
            <a:t>Finally, I worked out that if I created duplicates of the images, with lower opacity, I could then make the background transition from one image to the other, which gives the appearance of fading.</a:t>
          </a:r>
        </a:p>
      </dgm:t>
    </dgm:pt>
    <dgm:pt modelId="{07BA5724-B113-4B74-A439-77E7F7EDE85E}" type="parTrans" cxnId="{0A78F3A6-279D-47AF-8E15-B4171160A41B}">
      <dgm:prSet/>
      <dgm:spPr/>
      <dgm:t>
        <a:bodyPr/>
        <a:lstStyle/>
        <a:p>
          <a:endParaRPr lang="en-US"/>
        </a:p>
      </dgm:t>
    </dgm:pt>
    <dgm:pt modelId="{B8B8614C-6238-489A-8CAD-BC45BA75C02D}" type="sibTrans" cxnId="{0A78F3A6-279D-47AF-8E15-B4171160A41B}">
      <dgm:prSet/>
      <dgm:spPr/>
      <dgm:t>
        <a:bodyPr/>
        <a:lstStyle/>
        <a:p>
          <a:endParaRPr lang="en-US"/>
        </a:p>
      </dgm:t>
    </dgm:pt>
    <dgm:pt modelId="{4A27FC42-422E-491D-869D-21171BFC39AA}">
      <dgm:prSet/>
      <dgm:spPr/>
      <dgm:t>
        <a:bodyPr/>
        <a:lstStyle/>
        <a:p>
          <a:r>
            <a:rPr lang="en-US"/>
            <a:t>I may have made this harder than it needed to be, but this was the only solution I could come up with that included keeping the Blog hyperlink text as well.</a:t>
          </a:r>
        </a:p>
      </dgm:t>
    </dgm:pt>
    <dgm:pt modelId="{5B8A1976-0D9D-483D-8699-7545509B7DB1}" type="parTrans" cxnId="{2DFB75DA-9A4C-426B-8B3E-8EA2749BAE56}">
      <dgm:prSet/>
      <dgm:spPr/>
      <dgm:t>
        <a:bodyPr/>
        <a:lstStyle/>
        <a:p>
          <a:endParaRPr lang="en-US"/>
        </a:p>
      </dgm:t>
    </dgm:pt>
    <dgm:pt modelId="{D8068E58-2ADB-4A15-8D4B-EE2FA01551A1}" type="sibTrans" cxnId="{2DFB75DA-9A4C-426B-8B3E-8EA2749BAE56}">
      <dgm:prSet/>
      <dgm:spPr/>
      <dgm:t>
        <a:bodyPr/>
        <a:lstStyle/>
        <a:p>
          <a:endParaRPr lang="en-US"/>
        </a:p>
      </dgm:t>
    </dgm:pt>
    <dgm:pt modelId="{EF581B8A-BCF5-4F74-A3CE-3F53E5FCE301}" type="pres">
      <dgm:prSet presAssocID="{8C6231BF-975C-4CED-A75E-73F9840F91AA}" presName="root" presStyleCnt="0">
        <dgm:presLayoutVars>
          <dgm:dir/>
          <dgm:resizeHandles val="exact"/>
        </dgm:presLayoutVars>
      </dgm:prSet>
      <dgm:spPr/>
    </dgm:pt>
    <dgm:pt modelId="{A952A5E3-0976-4BCD-BD7A-AB38F5E12A52}" type="pres">
      <dgm:prSet presAssocID="{CBF81C06-F349-4936-BF57-18C466621AB3}" presName="compNode" presStyleCnt="0"/>
      <dgm:spPr/>
    </dgm:pt>
    <dgm:pt modelId="{AD699694-7F10-4C96-B8A3-CBEF889E6498}" type="pres">
      <dgm:prSet presAssocID="{CBF81C06-F349-4936-BF57-18C466621AB3}"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oustache Face with Solid Fill"/>
        </a:ext>
      </dgm:extLst>
    </dgm:pt>
    <dgm:pt modelId="{9DB977CF-86A9-4FDA-A9F3-3752EF62C5C4}" type="pres">
      <dgm:prSet presAssocID="{CBF81C06-F349-4936-BF57-18C466621AB3}" presName="iconSpace" presStyleCnt="0"/>
      <dgm:spPr/>
    </dgm:pt>
    <dgm:pt modelId="{E350BA47-7049-4868-BA92-0B6C142A0FCA}" type="pres">
      <dgm:prSet presAssocID="{CBF81C06-F349-4936-BF57-18C466621AB3}" presName="parTx" presStyleLbl="revTx" presStyleIdx="0" presStyleCnt="8">
        <dgm:presLayoutVars>
          <dgm:chMax val="0"/>
          <dgm:chPref val="0"/>
        </dgm:presLayoutVars>
      </dgm:prSet>
      <dgm:spPr/>
    </dgm:pt>
    <dgm:pt modelId="{EE0BA8BF-A57E-42B0-9DD6-9E290C48A405}" type="pres">
      <dgm:prSet presAssocID="{CBF81C06-F349-4936-BF57-18C466621AB3}" presName="txSpace" presStyleCnt="0"/>
      <dgm:spPr/>
    </dgm:pt>
    <dgm:pt modelId="{F453CAB1-AAC9-4549-8E06-EA98AC118A00}" type="pres">
      <dgm:prSet presAssocID="{CBF81C06-F349-4936-BF57-18C466621AB3}" presName="desTx" presStyleLbl="revTx" presStyleIdx="1" presStyleCnt="8">
        <dgm:presLayoutVars/>
      </dgm:prSet>
      <dgm:spPr/>
    </dgm:pt>
    <dgm:pt modelId="{83B830FA-1A02-4F25-B506-C8AA40DAF1BB}" type="pres">
      <dgm:prSet presAssocID="{80D91E92-435C-4236-8416-1DAE0CF668FE}" presName="sibTrans" presStyleCnt="0"/>
      <dgm:spPr/>
    </dgm:pt>
    <dgm:pt modelId="{21925430-87FA-4A2C-8108-9516F48D2740}" type="pres">
      <dgm:prSet presAssocID="{83DE9726-A074-4223-A32E-B55F135BFF1F}" presName="compNode" presStyleCnt="0"/>
      <dgm:spPr/>
    </dgm:pt>
    <dgm:pt modelId="{86D2B5C0-785D-4545-9553-A2F26D027C83}" type="pres">
      <dgm:prSet presAssocID="{83DE9726-A074-4223-A32E-B55F135BFF1F}"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Quotes"/>
        </a:ext>
      </dgm:extLst>
    </dgm:pt>
    <dgm:pt modelId="{B6E6A9AC-AADB-41B7-90B0-9D58254FBAD8}" type="pres">
      <dgm:prSet presAssocID="{83DE9726-A074-4223-A32E-B55F135BFF1F}" presName="iconSpace" presStyleCnt="0"/>
      <dgm:spPr/>
    </dgm:pt>
    <dgm:pt modelId="{8DE3B712-8CCD-4267-B05E-6131B9896728}" type="pres">
      <dgm:prSet presAssocID="{83DE9726-A074-4223-A32E-B55F135BFF1F}" presName="parTx" presStyleLbl="revTx" presStyleIdx="2" presStyleCnt="8">
        <dgm:presLayoutVars>
          <dgm:chMax val="0"/>
          <dgm:chPref val="0"/>
        </dgm:presLayoutVars>
      </dgm:prSet>
      <dgm:spPr/>
    </dgm:pt>
    <dgm:pt modelId="{32B668C3-1D83-4F15-97AD-8EE3C0C1ADBB}" type="pres">
      <dgm:prSet presAssocID="{83DE9726-A074-4223-A32E-B55F135BFF1F}" presName="txSpace" presStyleCnt="0"/>
      <dgm:spPr/>
    </dgm:pt>
    <dgm:pt modelId="{2BDD6056-686E-4CEC-A4A7-22B4F579C025}" type="pres">
      <dgm:prSet presAssocID="{83DE9726-A074-4223-A32E-B55F135BFF1F}" presName="desTx" presStyleLbl="revTx" presStyleIdx="3" presStyleCnt="8">
        <dgm:presLayoutVars/>
      </dgm:prSet>
      <dgm:spPr/>
    </dgm:pt>
    <dgm:pt modelId="{631D3F3B-8B29-4D58-869A-319461460807}" type="pres">
      <dgm:prSet presAssocID="{9357B9DE-75FE-480A-AD81-9D0A4123AF5F}" presName="sibTrans" presStyleCnt="0"/>
      <dgm:spPr/>
    </dgm:pt>
    <dgm:pt modelId="{8AEC7063-EF1E-4E96-95DF-110F13AE9BCA}" type="pres">
      <dgm:prSet presAssocID="{7CCF8BA8-FD0E-48C1-8CBB-B796EA4B54E3}" presName="compNode" presStyleCnt="0"/>
      <dgm:spPr/>
    </dgm:pt>
    <dgm:pt modelId="{CD8065A8-67C8-43F8-8D7F-2F1375052360}" type="pres">
      <dgm:prSet presAssocID="{7CCF8BA8-FD0E-48C1-8CBB-B796EA4B54E3}"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Light Bulb and Gear"/>
        </a:ext>
      </dgm:extLst>
    </dgm:pt>
    <dgm:pt modelId="{18521387-AE36-4570-9B84-A06E4F57A3E2}" type="pres">
      <dgm:prSet presAssocID="{7CCF8BA8-FD0E-48C1-8CBB-B796EA4B54E3}" presName="iconSpace" presStyleCnt="0"/>
      <dgm:spPr/>
    </dgm:pt>
    <dgm:pt modelId="{DDC70276-6555-468E-A574-D61AE4A80AAF}" type="pres">
      <dgm:prSet presAssocID="{7CCF8BA8-FD0E-48C1-8CBB-B796EA4B54E3}" presName="parTx" presStyleLbl="revTx" presStyleIdx="4" presStyleCnt="8">
        <dgm:presLayoutVars>
          <dgm:chMax val="0"/>
          <dgm:chPref val="0"/>
        </dgm:presLayoutVars>
      </dgm:prSet>
      <dgm:spPr/>
    </dgm:pt>
    <dgm:pt modelId="{7CB77CE5-C949-4FD2-9FA2-940BE3C21519}" type="pres">
      <dgm:prSet presAssocID="{7CCF8BA8-FD0E-48C1-8CBB-B796EA4B54E3}" presName="txSpace" presStyleCnt="0"/>
      <dgm:spPr/>
    </dgm:pt>
    <dgm:pt modelId="{FC236582-A0CC-46B2-9EB4-094C650972BB}" type="pres">
      <dgm:prSet presAssocID="{7CCF8BA8-FD0E-48C1-8CBB-B796EA4B54E3}" presName="desTx" presStyleLbl="revTx" presStyleIdx="5" presStyleCnt="8">
        <dgm:presLayoutVars/>
      </dgm:prSet>
      <dgm:spPr/>
    </dgm:pt>
    <dgm:pt modelId="{D61DEBF2-3D96-49B1-B14C-C894F768488B}" type="pres">
      <dgm:prSet presAssocID="{DD7B8DA4-9941-43AA-A743-94542A68F2F9}" presName="sibTrans" presStyleCnt="0"/>
      <dgm:spPr/>
    </dgm:pt>
    <dgm:pt modelId="{5798313D-0DFF-4C16-96C2-1B2EBAC1BD27}" type="pres">
      <dgm:prSet presAssocID="{7EAE868A-2A88-4171-AFDF-BCA228D3862B}" presName="compNode" presStyleCnt="0"/>
      <dgm:spPr/>
    </dgm:pt>
    <dgm:pt modelId="{90A92423-A8CE-4E31-8713-C3612E53B044}" type="pres">
      <dgm:prSet presAssocID="{7EAE868A-2A88-4171-AFDF-BCA228D3862B}"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Medicine"/>
        </a:ext>
      </dgm:extLst>
    </dgm:pt>
    <dgm:pt modelId="{5C076F14-38A8-4409-B918-8D5D6934873A}" type="pres">
      <dgm:prSet presAssocID="{7EAE868A-2A88-4171-AFDF-BCA228D3862B}" presName="iconSpace" presStyleCnt="0"/>
      <dgm:spPr/>
    </dgm:pt>
    <dgm:pt modelId="{D3A8E07C-E33D-484B-9143-09B828E2B185}" type="pres">
      <dgm:prSet presAssocID="{7EAE868A-2A88-4171-AFDF-BCA228D3862B}" presName="parTx" presStyleLbl="revTx" presStyleIdx="6" presStyleCnt="8">
        <dgm:presLayoutVars>
          <dgm:chMax val="0"/>
          <dgm:chPref val="0"/>
        </dgm:presLayoutVars>
      </dgm:prSet>
      <dgm:spPr/>
    </dgm:pt>
    <dgm:pt modelId="{B93CF571-DF7A-4189-BE31-47138D764EB1}" type="pres">
      <dgm:prSet presAssocID="{7EAE868A-2A88-4171-AFDF-BCA228D3862B}" presName="txSpace" presStyleCnt="0"/>
      <dgm:spPr/>
    </dgm:pt>
    <dgm:pt modelId="{6845D1F3-C2DD-4C7A-A4D0-11AD26D82BBC}" type="pres">
      <dgm:prSet presAssocID="{7EAE868A-2A88-4171-AFDF-BCA228D3862B}" presName="desTx" presStyleLbl="revTx" presStyleIdx="7" presStyleCnt="8">
        <dgm:presLayoutVars/>
      </dgm:prSet>
      <dgm:spPr/>
    </dgm:pt>
  </dgm:ptLst>
  <dgm:cxnLst>
    <dgm:cxn modelId="{50A83F28-88A6-42AF-AFE7-1394744D7013}" type="presOf" srcId="{7CCF8BA8-FD0E-48C1-8CBB-B796EA4B54E3}" destId="{DDC70276-6555-468E-A574-D61AE4A80AAF}" srcOrd="0" destOrd="0" presId="urn:microsoft.com/office/officeart/2018/2/layout/IconLabelDescriptionList"/>
    <dgm:cxn modelId="{E522032D-E218-4695-8AA9-4AA0F7D31610}" type="presOf" srcId="{CBF81C06-F349-4936-BF57-18C466621AB3}" destId="{E350BA47-7049-4868-BA92-0B6C142A0FCA}" srcOrd="0" destOrd="0" presId="urn:microsoft.com/office/officeart/2018/2/layout/IconLabelDescriptionList"/>
    <dgm:cxn modelId="{8B7C1C36-1203-433A-AF7E-DB7230AF05C3}" type="presOf" srcId="{8C6231BF-975C-4CED-A75E-73F9840F91AA}" destId="{EF581B8A-BCF5-4F74-A3CE-3F53E5FCE301}" srcOrd="0" destOrd="0" presId="urn:microsoft.com/office/officeart/2018/2/layout/IconLabelDescriptionList"/>
    <dgm:cxn modelId="{629BE037-F017-4604-B8B7-92671DECD1BE}" srcId="{8C6231BF-975C-4CED-A75E-73F9840F91AA}" destId="{7CCF8BA8-FD0E-48C1-8CBB-B796EA4B54E3}" srcOrd="2" destOrd="0" parTransId="{4BA8EE83-DFBE-4EB0-90A1-2D6E86CF9139}" sibTransId="{DD7B8DA4-9941-43AA-A743-94542A68F2F9}"/>
    <dgm:cxn modelId="{A1C6F04F-7169-4CF0-803D-DAB9ABAFC41B}" type="presOf" srcId="{7EAE868A-2A88-4171-AFDF-BCA228D3862B}" destId="{D3A8E07C-E33D-484B-9143-09B828E2B185}" srcOrd="0" destOrd="0" presId="urn:microsoft.com/office/officeart/2018/2/layout/IconLabelDescriptionList"/>
    <dgm:cxn modelId="{FD24518C-ACA7-4220-9F63-830F31B4EF24}" srcId="{8C6231BF-975C-4CED-A75E-73F9840F91AA}" destId="{83DE9726-A074-4223-A32E-B55F135BFF1F}" srcOrd="1" destOrd="0" parTransId="{D6070785-9959-419C-9989-3602EEEB4F0A}" sibTransId="{9357B9DE-75FE-480A-AD81-9D0A4123AF5F}"/>
    <dgm:cxn modelId="{0A78F3A6-279D-47AF-8E15-B4171160A41B}" srcId="{8C6231BF-975C-4CED-A75E-73F9840F91AA}" destId="{7EAE868A-2A88-4171-AFDF-BCA228D3862B}" srcOrd="3" destOrd="0" parTransId="{07BA5724-B113-4B74-A439-77E7F7EDE85E}" sibTransId="{B8B8614C-6238-489A-8CAD-BC45BA75C02D}"/>
    <dgm:cxn modelId="{CB5D56AB-FED8-4E06-A54B-3BE7A1AE3247}" type="presOf" srcId="{83DE9726-A074-4223-A32E-B55F135BFF1F}" destId="{8DE3B712-8CCD-4267-B05E-6131B9896728}" srcOrd="0" destOrd="0" presId="urn:microsoft.com/office/officeart/2018/2/layout/IconLabelDescriptionList"/>
    <dgm:cxn modelId="{AC8384CF-6598-47E1-8020-0A1C5F4DA68E}" type="presOf" srcId="{4A27FC42-422E-491D-869D-21171BFC39AA}" destId="{6845D1F3-C2DD-4C7A-A4D0-11AD26D82BBC}" srcOrd="0" destOrd="0" presId="urn:microsoft.com/office/officeart/2018/2/layout/IconLabelDescriptionList"/>
    <dgm:cxn modelId="{2DFB75DA-9A4C-426B-8B3E-8EA2749BAE56}" srcId="{7EAE868A-2A88-4171-AFDF-BCA228D3862B}" destId="{4A27FC42-422E-491D-869D-21171BFC39AA}" srcOrd="0" destOrd="0" parTransId="{5B8A1976-0D9D-483D-8699-7545509B7DB1}" sibTransId="{D8068E58-2ADB-4A15-8D4B-EE2FA01551A1}"/>
    <dgm:cxn modelId="{953CADFE-F584-48C0-8C84-0A866DA9B915}" srcId="{8C6231BF-975C-4CED-A75E-73F9840F91AA}" destId="{CBF81C06-F349-4936-BF57-18C466621AB3}" srcOrd="0" destOrd="0" parTransId="{A7F42FF3-B6D6-481E-B331-B8B2DBFD72E5}" sibTransId="{80D91E92-435C-4236-8416-1DAE0CF668FE}"/>
    <dgm:cxn modelId="{205D3671-1DA7-4CAF-B517-8566D2FD78D7}" type="presParOf" srcId="{EF581B8A-BCF5-4F74-A3CE-3F53E5FCE301}" destId="{A952A5E3-0976-4BCD-BD7A-AB38F5E12A52}" srcOrd="0" destOrd="0" presId="urn:microsoft.com/office/officeart/2018/2/layout/IconLabelDescriptionList"/>
    <dgm:cxn modelId="{B83F5483-D7ED-4439-B874-CEF5030CE7BB}" type="presParOf" srcId="{A952A5E3-0976-4BCD-BD7A-AB38F5E12A52}" destId="{AD699694-7F10-4C96-B8A3-CBEF889E6498}" srcOrd="0" destOrd="0" presId="urn:microsoft.com/office/officeart/2018/2/layout/IconLabelDescriptionList"/>
    <dgm:cxn modelId="{0FBD4137-220C-47A1-A762-C7EB99702C1E}" type="presParOf" srcId="{A952A5E3-0976-4BCD-BD7A-AB38F5E12A52}" destId="{9DB977CF-86A9-4FDA-A9F3-3752EF62C5C4}" srcOrd="1" destOrd="0" presId="urn:microsoft.com/office/officeart/2018/2/layout/IconLabelDescriptionList"/>
    <dgm:cxn modelId="{A4ABBD82-2A7C-4D38-B1E1-FD60206A098F}" type="presParOf" srcId="{A952A5E3-0976-4BCD-BD7A-AB38F5E12A52}" destId="{E350BA47-7049-4868-BA92-0B6C142A0FCA}" srcOrd="2" destOrd="0" presId="urn:microsoft.com/office/officeart/2018/2/layout/IconLabelDescriptionList"/>
    <dgm:cxn modelId="{952CFA30-DA64-4D12-93F1-FAD7B9D2111C}" type="presParOf" srcId="{A952A5E3-0976-4BCD-BD7A-AB38F5E12A52}" destId="{EE0BA8BF-A57E-42B0-9DD6-9E290C48A405}" srcOrd="3" destOrd="0" presId="urn:microsoft.com/office/officeart/2018/2/layout/IconLabelDescriptionList"/>
    <dgm:cxn modelId="{0EFBBEA3-EF29-4634-B9E6-C5B35D4CD38B}" type="presParOf" srcId="{A952A5E3-0976-4BCD-BD7A-AB38F5E12A52}" destId="{F453CAB1-AAC9-4549-8E06-EA98AC118A00}" srcOrd="4" destOrd="0" presId="urn:microsoft.com/office/officeart/2018/2/layout/IconLabelDescriptionList"/>
    <dgm:cxn modelId="{94FF95C0-9D5A-4EC3-94FF-23A79A456CB8}" type="presParOf" srcId="{EF581B8A-BCF5-4F74-A3CE-3F53E5FCE301}" destId="{83B830FA-1A02-4F25-B506-C8AA40DAF1BB}" srcOrd="1" destOrd="0" presId="urn:microsoft.com/office/officeart/2018/2/layout/IconLabelDescriptionList"/>
    <dgm:cxn modelId="{6E29BD9D-9CED-4228-8374-5684C9C5E0C3}" type="presParOf" srcId="{EF581B8A-BCF5-4F74-A3CE-3F53E5FCE301}" destId="{21925430-87FA-4A2C-8108-9516F48D2740}" srcOrd="2" destOrd="0" presId="urn:microsoft.com/office/officeart/2018/2/layout/IconLabelDescriptionList"/>
    <dgm:cxn modelId="{751A71B3-B73A-45E6-BC71-518ED86549FD}" type="presParOf" srcId="{21925430-87FA-4A2C-8108-9516F48D2740}" destId="{86D2B5C0-785D-4545-9553-A2F26D027C83}" srcOrd="0" destOrd="0" presId="urn:microsoft.com/office/officeart/2018/2/layout/IconLabelDescriptionList"/>
    <dgm:cxn modelId="{5415B4FF-0F1B-40FD-ABA0-066A74ECF52A}" type="presParOf" srcId="{21925430-87FA-4A2C-8108-9516F48D2740}" destId="{B6E6A9AC-AADB-41B7-90B0-9D58254FBAD8}" srcOrd="1" destOrd="0" presId="urn:microsoft.com/office/officeart/2018/2/layout/IconLabelDescriptionList"/>
    <dgm:cxn modelId="{C76564A4-D530-418E-9455-7ADD2FD43A63}" type="presParOf" srcId="{21925430-87FA-4A2C-8108-9516F48D2740}" destId="{8DE3B712-8CCD-4267-B05E-6131B9896728}" srcOrd="2" destOrd="0" presId="urn:microsoft.com/office/officeart/2018/2/layout/IconLabelDescriptionList"/>
    <dgm:cxn modelId="{C69D9B32-4974-4A8D-9004-E9D0B74D972B}" type="presParOf" srcId="{21925430-87FA-4A2C-8108-9516F48D2740}" destId="{32B668C3-1D83-4F15-97AD-8EE3C0C1ADBB}" srcOrd="3" destOrd="0" presId="urn:microsoft.com/office/officeart/2018/2/layout/IconLabelDescriptionList"/>
    <dgm:cxn modelId="{CEC2A8AA-715B-43F2-8B79-889EA2C131F9}" type="presParOf" srcId="{21925430-87FA-4A2C-8108-9516F48D2740}" destId="{2BDD6056-686E-4CEC-A4A7-22B4F579C025}" srcOrd="4" destOrd="0" presId="urn:microsoft.com/office/officeart/2018/2/layout/IconLabelDescriptionList"/>
    <dgm:cxn modelId="{FCA49DAB-92F8-4F91-855E-656E51529859}" type="presParOf" srcId="{EF581B8A-BCF5-4F74-A3CE-3F53E5FCE301}" destId="{631D3F3B-8B29-4D58-869A-319461460807}" srcOrd="3" destOrd="0" presId="urn:microsoft.com/office/officeart/2018/2/layout/IconLabelDescriptionList"/>
    <dgm:cxn modelId="{BD46FD90-EE81-470F-B480-AD4241692D63}" type="presParOf" srcId="{EF581B8A-BCF5-4F74-A3CE-3F53E5FCE301}" destId="{8AEC7063-EF1E-4E96-95DF-110F13AE9BCA}" srcOrd="4" destOrd="0" presId="urn:microsoft.com/office/officeart/2018/2/layout/IconLabelDescriptionList"/>
    <dgm:cxn modelId="{AD292EB4-4080-4197-9675-F59A5B5E8291}" type="presParOf" srcId="{8AEC7063-EF1E-4E96-95DF-110F13AE9BCA}" destId="{CD8065A8-67C8-43F8-8D7F-2F1375052360}" srcOrd="0" destOrd="0" presId="urn:microsoft.com/office/officeart/2018/2/layout/IconLabelDescriptionList"/>
    <dgm:cxn modelId="{FBD14F17-E9F7-4EDB-BA40-E1F41EE1B4BB}" type="presParOf" srcId="{8AEC7063-EF1E-4E96-95DF-110F13AE9BCA}" destId="{18521387-AE36-4570-9B84-A06E4F57A3E2}" srcOrd="1" destOrd="0" presId="urn:microsoft.com/office/officeart/2018/2/layout/IconLabelDescriptionList"/>
    <dgm:cxn modelId="{9A8C6DC8-FEBF-4CF1-927C-32107C7F4DF3}" type="presParOf" srcId="{8AEC7063-EF1E-4E96-95DF-110F13AE9BCA}" destId="{DDC70276-6555-468E-A574-D61AE4A80AAF}" srcOrd="2" destOrd="0" presId="urn:microsoft.com/office/officeart/2018/2/layout/IconLabelDescriptionList"/>
    <dgm:cxn modelId="{3B26D1DB-75E0-428A-A38B-BFAB105DC6BA}" type="presParOf" srcId="{8AEC7063-EF1E-4E96-95DF-110F13AE9BCA}" destId="{7CB77CE5-C949-4FD2-9FA2-940BE3C21519}" srcOrd="3" destOrd="0" presId="urn:microsoft.com/office/officeart/2018/2/layout/IconLabelDescriptionList"/>
    <dgm:cxn modelId="{6A61C98E-838C-48B6-B5BF-183D0627A6B8}" type="presParOf" srcId="{8AEC7063-EF1E-4E96-95DF-110F13AE9BCA}" destId="{FC236582-A0CC-46B2-9EB4-094C650972BB}" srcOrd="4" destOrd="0" presId="urn:microsoft.com/office/officeart/2018/2/layout/IconLabelDescriptionList"/>
    <dgm:cxn modelId="{C5B60513-05C7-4464-A10B-C9C781444598}" type="presParOf" srcId="{EF581B8A-BCF5-4F74-A3CE-3F53E5FCE301}" destId="{D61DEBF2-3D96-49B1-B14C-C894F768488B}" srcOrd="5" destOrd="0" presId="urn:microsoft.com/office/officeart/2018/2/layout/IconLabelDescriptionList"/>
    <dgm:cxn modelId="{94EE1C5E-D478-4E70-A0CE-5940A3F24923}" type="presParOf" srcId="{EF581B8A-BCF5-4F74-A3CE-3F53E5FCE301}" destId="{5798313D-0DFF-4C16-96C2-1B2EBAC1BD27}" srcOrd="6" destOrd="0" presId="urn:microsoft.com/office/officeart/2018/2/layout/IconLabelDescriptionList"/>
    <dgm:cxn modelId="{3496D200-EB35-452B-B231-71C5D2DD226B}" type="presParOf" srcId="{5798313D-0DFF-4C16-96C2-1B2EBAC1BD27}" destId="{90A92423-A8CE-4E31-8713-C3612E53B044}" srcOrd="0" destOrd="0" presId="urn:microsoft.com/office/officeart/2018/2/layout/IconLabelDescriptionList"/>
    <dgm:cxn modelId="{B5A09D3D-4998-4402-A710-B94029274356}" type="presParOf" srcId="{5798313D-0DFF-4C16-96C2-1B2EBAC1BD27}" destId="{5C076F14-38A8-4409-B918-8D5D6934873A}" srcOrd="1" destOrd="0" presId="urn:microsoft.com/office/officeart/2018/2/layout/IconLabelDescriptionList"/>
    <dgm:cxn modelId="{9787AED3-6FB8-49CC-935F-D98BB02F53D5}" type="presParOf" srcId="{5798313D-0DFF-4C16-96C2-1B2EBAC1BD27}" destId="{D3A8E07C-E33D-484B-9143-09B828E2B185}" srcOrd="2" destOrd="0" presId="urn:microsoft.com/office/officeart/2018/2/layout/IconLabelDescriptionList"/>
    <dgm:cxn modelId="{A422ABC9-61B1-4DBD-A6C2-759D0B0635D1}" type="presParOf" srcId="{5798313D-0DFF-4C16-96C2-1B2EBAC1BD27}" destId="{B93CF571-DF7A-4189-BE31-47138D764EB1}" srcOrd="3" destOrd="0" presId="urn:microsoft.com/office/officeart/2018/2/layout/IconLabelDescriptionList"/>
    <dgm:cxn modelId="{65249905-58DD-478D-BB5D-822DA18686C9}" type="presParOf" srcId="{5798313D-0DFF-4C16-96C2-1B2EBAC1BD27}" destId="{6845D1F3-C2DD-4C7A-A4D0-11AD26D82BBC}" srcOrd="4" destOrd="0" presId="urn:microsoft.com/office/officeart/2018/2/layout/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D5EEF6CF-853E-40A8-94D9-264AF123F706}"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8203D73E-4E97-4800-9636-521A41900F44}">
      <dgm:prSet/>
      <dgm:spPr/>
      <dgm:t>
        <a:bodyPr/>
        <a:lstStyle/>
        <a:p>
          <a:r>
            <a:rPr lang="en-US"/>
            <a:t>Needed a fillable form which was quite straight forward, the hardest part was how to make it usable by netlify, but they had easy to understand resources.</a:t>
          </a:r>
        </a:p>
      </dgm:t>
    </dgm:pt>
    <dgm:pt modelId="{6A6EC4E2-D476-4DEB-A128-8C1AAFB70DF9}" type="parTrans" cxnId="{FD5EDF0B-E28E-46EC-812F-5200AFE16258}">
      <dgm:prSet/>
      <dgm:spPr/>
      <dgm:t>
        <a:bodyPr/>
        <a:lstStyle/>
        <a:p>
          <a:endParaRPr lang="en-US"/>
        </a:p>
      </dgm:t>
    </dgm:pt>
    <dgm:pt modelId="{A0C880B6-7CD1-4BCE-8E1A-656F5DB5A02A}" type="sibTrans" cxnId="{FD5EDF0B-E28E-46EC-812F-5200AFE16258}">
      <dgm:prSet/>
      <dgm:spPr/>
      <dgm:t>
        <a:bodyPr/>
        <a:lstStyle/>
        <a:p>
          <a:endParaRPr lang="en-US"/>
        </a:p>
      </dgm:t>
    </dgm:pt>
    <dgm:pt modelId="{82EC72EC-26A5-4DD1-988D-DDE04EE7E4F7}">
      <dgm:prSet/>
      <dgm:spPr/>
      <dgm:t>
        <a:bodyPr/>
        <a:lstStyle/>
        <a:p>
          <a:r>
            <a:rPr lang="en-US"/>
            <a:t>I made the map split larger than the standard 50/50 design I had been using, as it didn’t make sense to stretch the form too wide.</a:t>
          </a:r>
        </a:p>
      </dgm:t>
    </dgm:pt>
    <dgm:pt modelId="{9440BB78-5FA1-4B5E-9DB7-8B8B75613CDE}" type="parTrans" cxnId="{4F305C14-FD25-4802-BC2F-C2CFDE3385EF}">
      <dgm:prSet/>
      <dgm:spPr/>
      <dgm:t>
        <a:bodyPr/>
        <a:lstStyle/>
        <a:p>
          <a:endParaRPr lang="en-US"/>
        </a:p>
      </dgm:t>
    </dgm:pt>
    <dgm:pt modelId="{BC9C82D8-8EF4-481C-9A7A-3AC132EFF8DA}" type="sibTrans" cxnId="{4F305C14-FD25-4802-BC2F-C2CFDE3385EF}">
      <dgm:prSet/>
      <dgm:spPr/>
      <dgm:t>
        <a:bodyPr/>
        <a:lstStyle/>
        <a:p>
          <a:endParaRPr lang="en-US"/>
        </a:p>
      </dgm:t>
    </dgm:pt>
    <dgm:pt modelId="{D85DC353-F307-4756-917D-6299A6BCBB95}" type="pres">
      <dgm:prSet presAssocID="{D5EEF6CF-853E-40A8-94D9-264AF123F706}" presName="root" presStyleCnt="0">
        <dgm:presLayoutVars>
          <dgm:dir/>
          <dgm:resizeHandles val="exact"/>
        </dgm:presLayoutVars>
      </dgm:prSet>
      <dgm:spPr/>
    </dgm:pt>
    <dgm:pt modelId="{58ACF75C-5E05-4061-AE99-25DFC5773DED}" type="pres">
      <dgm:prSet presAssocID="{8203D73E-4E97-4800-9636-521A41900F44}" presName="compNode" presStyleCnt="0"/>
      <dgm:spPr/>
    </dgm:pt>
    <dgm:pt modelId="{34E23D2D-CFCB-478C-AB08-94D60199AE93}" type="pres">
      <dgm:prSet presAssocID="{8203D73E-4E97-4800-9636-521A41900F44}"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Light Bulb and Gear"/>
        </a:ext>
      </dgm:extLst>
    </dgm:pt>
    <dgm:pt modelId="{AA4D509E-3C52-4E9B-9DA6-BFB7A5F75035}" type="pres">
      <dgm:prSet presAssocID="{8203D73E-4E97-4800-9636-521A41900F44}" presName="spaceRect" presStyleCnt="0"/>
      <dgm:spPr/>
    </dgm:pt>
    <dgm:pt modelId="{A5D5747F-0BAE-4B66-B81C-D4D0F4CB52BC}" type="pres">
      <dgm:prSet presAssocID="{8203D73E-4E97-4800-9636-521A41900F44}" presName="textRect" presStyleLbl="revTx" presStyleIdx="0" presStyleCnt="2">
        <dgm:presLayoutVars>
          <dgm:chMax val="1"/>
          <dgm:chPref val="1"/>
        </dgm:presLayoutVars>
      </dgm:prSet>
      <dgm:spPr/>
    </dgm:pt>
    <dgm:pt modelId="{E70FDC63-5E40-49DF-B565-38A2A34D8342}" type="pres">
      <dgm:prSet presAssocID="{A0C880B6-7CD1-4BCE-8E1A-656F5DB5A02A}" presName="sibTrans" presStyleCnt="0"/>
      <dgm:spPr/>
    </dgm:pt>
    <dgm:pt modelId="{6498FEAE-EABB-4074-B324-422D6CF84A0F}" type="pres">
      <dgm:prSet presAssocID="{82EC72EC-26A5-4DD1-988D-DDE04EE7E4F7}" presName="compNode" presStyleCnt="0"/>
      <dgm:spPr/>
    </dgm:pt>
    <dgm:pt modelId="{028655F8-C6E7-48A3-81B7-BE5ACE9518F0}" type="pres">
      <dgm:prSet presAssocID="{82EC72EC-26A5-4DD1-988D-DDE04EE7E4F7}"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rawing Compass"/>
        </a:ext>
      </dgm:extLst>
    </dgm:pt>
    <dgm:pt modelId="{66BA00A6-AB4D-43FA-9BE8-B6A80B6D6B82}" type="pres">
      <dgm:prSet presAssocID="{82EC72EC-26A5-4DD1-988D-DDE04EE7E4F7}" presName="spaceRect" presStyleCnt="0"/>
      <dgm:spPr/>
    </dgm:pt>
    <dgm:pt modelId="{AD842246-C413-4CDA-B25A-AAB9065D8475}" type="pres">
      <dgm:prSet presAssocID="{82EC72EC-26A5-4DD1-988D-DDE04EE7E4F7}" presName="textRect" presStyleLbl="revTx" presStyleIdx="1" presStyleCnt="2">
        <dgm:presLayoutVars>
          <dgm:chMax val="1"/>
          <dgm:chPref val="1"/>
        </dgm:presLayoutVars>
      </dgm:prSet>
      <dgm:spPr/>
    </dgm:pt>
  </dgm:ptLst>
  <dgm:cxnLst>
    <dgm:cxn modelId="{FD5EDF0B-E28E-46EC-812F-5200AFE16258}" srcId="{D5EEF6CF-853E-40A8-94D9-264AF123F706}" destId="{8203D73E-4E97-4800-9636-521A41900F44}" srcOrd="0" destOrd="0" parTransId="{6A6EC4E2-D476-4DEB-A128-8C1AAFB70DF9}" sibTransId="{A0C880B6-7CD1-4BCE-8E1A-656F5DB5A02A}"/>
    <dgm:cxn modelId="{4F305C14-FD25-4802-BC2F-C2CFDE3385EF}" srcId="{D5EEF6CF-853E-40A8-94D9-264AF123F706}" destId="{82EC72EC-26A5-4DD1-988D-DDE04EE7E4F7}" srcOrd="1" destOrd="0" parTransId="{9440BB78-5FA1-4B5E-9DB7-8B8B75613CDE}" sibTransId="{BC9C82D8-8EF4-481C-9A7A-3AC132EFF8DA}"/>
    <dgm:cxn modelId="{EDDA067D-687C-4642-87E7-7C504B4369E7}" type="presOf" srcId="{D5EEF6CF-853E-40A8-94D9-264AF123F706}" destId="{D85DC353-F307-4756-917D-6299A6BCBB95}" srcOrd="0" destOrd="0" presId="urn:microsoft.com/office/officeart/2018/2/layout/IconLabelList"/>
    <dgm:cxn modelId="{1DEB678C-A496-4A6D-B0EE-6B5C48935ADB}" type="presOf" srcId="{8203D73E-4E97-4800-9636-521A41900F44}" destId="{A5D5747F-0BAE-4B66-B81C-D4D0F4CB52BC}" srcOrd="0" destOrd="0" presId="urn:microsoft.com/office/officeart/2018/2/layout/IconLabelList"/>
    <dgm:cxn modelId="{847FD5A9-FF42-4C3C-BB84-52B2ACD86794}" type="presOf" srcId="{82EC72EC-26A5-4DD1-988D-DDE04EE7E4F7}" destId="{AD842246-C413-4CDA-B25A-AAB9065D8475}" srcOrd="0" destOrd="0" presId="urn:microsoft.com/office/officeart/2018/2/layout/IconLabelList"/>
    <dgm:cxn modelId="{A2B50FEF-7679-4B4D-9D81-2EBF2821782E}" type="presParOf" srcId="{D85DC353-F307-4756-917D-6299A6BCBB95}" destId="{58ACF75C-5E05-4061-AE99-25DFC5773DED}" srcOrd="0" destOrd="0" presId="urn:microsoft.com/office/officeart/2018/2/layout/IconLabelList"/>
    <dgm:cxn modelId="{D71A5AE0-E7CB-49E4-AA57-432639E1AFC0}" type="presParOf" srcId="{58ACF75C-5E05-4061-AE99-25DFC5773DED}" destId="{34E23D2D-CFCB-478C-AB08-94D60199AE93}" srcOrd="0" destOrd="0" presId="urn:microsoft.com/office/officeart/2018/2/layout/IconLabelList"/>
    <dgm:cxn modelId="{88C7FFD9-F0E2-4CC8-B8FD-33AA00D9B697}" type="presParOf" srcId="{58ACF75C-5E05-4061-AE99-25DFC5773DED}" destId="{AA4D509E-3C52-4E9B-9DA6-BFB7A5F75035}" srcOrd="1" destOrd="0" presId="urn:microsoft.com/office/officeart/2018/2/layout/IconLabelList"/>
    <dgm:cxn modelId="{3ADA721D-9CDA-4ACD-908B-AC6B3549536B}" type="presParOf" srcId="{58ACF75C-5E05-4061-AE99-25DFC5773DED}" destId="{A5D5747F-0BAE-4B66-B81C-D4D0F4CB52BC}" srcOrd="2" destOrd="0" presId="urn:microsoft.com/office/officeart/2018/2/layout/IconLabelList"/>
    <dgm:cxn modelId="{9954D572-1463-43FE-8CF8-50C43DB4FFAE}" type="presParOf" srcId="{D85DC353-F307-4756-917D-6299A6BCBB95}" destId="{E70FDC63-5E40-49DF-B565-38A2A34D8342}" srcOrd="1" destOrd="0" presId="urn:microsoft.com/office/officeart/2018/2/layout/IconLabelList"/>
    <dgm:cxn modelId="{16F3FDC7-654C-40A9-8E8F-B5A3614B60BE}" type="presParOf" srcId="{D85DC353-F307-4756-917D-6299A6BCBB95}" destId="{6498FEAE-EABB-4074-B324-422D6CF84A0F}" srcOrd="2" destOrd="0" presId="urn:microsoft.com/office/officeart/2018/2/layout/IconLabelList"/>
    <dgm:cxn modelId="{CFDF72FA-AAA4-4442-A04E-5616A4480612}" type="presParOf" srcId="{6498FEAE-EABB-4074-B324-422D6CF84A0F}" destId="{028655F8-C6E7-48A3-81B7-BE5ACE9518F0}" srcOrd="0" destOrd="0" presId="urn:microsoft.com/office/officeart/2018/2/layout/IconLabelList"/>
    <dgm:cxn modelId="{7B93529F-F457-496D-B703-363AA9C45CCE}" type="presParOf" srcId="{6498FEAE-EABB-4074-B324-422D6CF84A0F}" destId="{66BA00A6-AB4D-43FA-9BE8-B6A80B6D6B82}" srcOrd="1" destOrd="0" presId="urn:microsoft.com/office/officeart/2018/2/layout/IconLabelList"/>
    <dgm:cxn modelId="{72E5F09F-AE7C-4825-B2F5-2E1D31623323}" type="presParOf" srcId="{6498FEAE-EABB-4074-B324-422D6CF84A0F}" destId="{AD842246-C413-4CDA-B25A-AAB9065D8475}"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539C63-5BE7-4F1E-8D73-27C6D2BF83A3}">
      <dsp:nvSpPr>
        <dsp:cNvPr id="0" name=""/>
        <dsp:cNvSpPr/>
      </dsp:nvSpPr>
      <dsp:spPr>
        <a:xfrm>
          <a:off x="1020487" y="681277"/>
          <a:ext cx="1098562" cy="109856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E514E05-CFED-4148-BBEE-3A65A10A7327}">
      <dsp:nvSpPr>
        <dsp:cNvPr id="0" name=""/>
        <dsp:cNvSpPr/>
      </dsp:nvSpPr>
      <dsp:spPr>
        <a:xfrm>
          <a:off x="393" y="1908357"/>
          <a:ext cx="3138750" cy="9871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b="1"/>
          </a:pPr>
          <a:r>
            <a:rPr lang="en-US" sz="1400" kern="1200"/>
            <a:t>The design elements I knew I wanted to share across the pages were likely to be slightly more complex.</a:t>
          </a:r>
        </a:p>
      </dsp:txBody>
      <dsp:txXfrm>
        <a:off x="393" y="1908357"/>
        <a:ext cx="3138750" cy="987187"/>
      </dsp:txXfrm>
    </dsp:sp>
    <dsp:sp modelId="{670CDF40-C7EB-41B0-A0CE-CFAE27D05703}">
      <dsp:nvSpPr>
        <dsp:cNvPr id="0" name=""/>
        <dsp:cNvSpPr/>
      </dsp:nvSpPr>
      <dsp:spPr>
        <a:xfrm>
          <a:off x="393" y="2955320"/>
          <a:ext cx="3138750" cy="714739"/>
        </a:xfrm>
        <a:prstGeom prst="rect">
          <a:avLst/>
        </a:prstGeom>
        <a:noFill/>
        <a:ln>
          <a:noFill/>
        </a:ln>
        <a:effectLst/>
      </dsp:spPr>
      <dsp:style>
        <a:lnRef idx="0">
          <a:scrgbClr r="0" g="0" b="0"/>
        </a:lnRef>
        <a:fillRef idx="0">
          <a:scrgbClr r="0" g="0" b="0"/>
        </a:fillRef>
        <a:effectRef idx="0">
          <a:scrgbClr r="0" g="0" b="0"/>
        </a:effectRef>
        <a:fontRef idx="minor"/>
      </dsp:style>
    </dsp:sp>
    <dsp:sp modelId="{5B470C41-E523-4B2F-ADCA-E637F1E68773}">
      <dsp:nvSpPr>
        <dsp:cNvPr id="0" name=""/>
        <dsp:cNvSpPr/>
      </dsp:nvSpPr>
      <dsp:spPr>
        <a:xfrm>
          <a:off x="4708518" y="469190"/>
          <a:ext cx="1098562" cy="109856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9F94D69-F10B-4150-B828-28BFD70AF8C5}">
      <dsp:nvSpPr>
        <dsp:cNvPr id="0" name=""/>
        <dsp:cNvSpPr/>
      </dsp:nvSpPr>
      <dsp:spPr>
        <a:xfrm>
          <a:off x="3688425" y="1714529"/>
          <a:ext cx="3138750" cy="9871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b="1"/>
          </a:pPr>
          <a:r>
            <a:rPr lang="en-US" sz="1400" kern="1200"/>
            <a:t>The first was in the navigation bar:</a:t>
          </a:r>
        </a:p>
      </dsp:txBody>
      <dsp:txXfrm>
        <a:off x="3688425" y="1714529"/>
        <a:ext cx="3138750" cy="987187"/>
      </dsp:txXfrm>
    </dsp:sp>
    <dsp:sp modelId="{B90803B8-39F5-4386-BEFC-BD529F45FD34}">
      <dsp:nvSpPr>
        <dsp:cNvPr id="0" name=""/>
        <dsp:cNvSpPr/>
      </dsp:nvSpPr>
      <dsp:spPr>
        <a:xfrm>
          <a:off x="3688425" y="2171252"/>
          <a:ext cx="3138750" cy="11121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US" sz="1100" kern="1200" dirty="0"/>
            <a:t>I wanted to have the navigation bar appear on every page the same,</a:t>
          </a:r>
        </a:p>
        <a:p>
          <a:pPr marL="0" lvl="0" indent="0" algn="ctr" defTabSz="488950">
            <a:lnSpc>
              <a:spcPct val="90000"/>
            </a:lnSpc>
            <a:spcBef>
              <a:spcPct val="0"/>
            </a:spcBef>
            <a:spcAft>
              <a:spcPct val="35000"/>
            </a:spcAft>
            <a:buNone/>
          </a:pPr>
          <a:r>
            <a:rPr lang="en-US" sz="1100" kern="1200"/>
            <a:t>I wanted the navigation items to be evenly spread on mobile and tablet, but when viewed in large enough screen size, this should appear on the right-hand side.</a:t>
          </a:r>
        </a:p>
        <a:p>
          <a:pPr marL="0" lvl="0" indent="0" algn="ctr" defTabSz="488950">
            <a:lnSpc>
              <a:spcPct val="90000"/>
            </a:lnSpc>
            <a:spcBef>
              <a:spcPct val="0"/>
            </a:spcBef>
            <a:spcAft>
              <a:spcPct val="35000"/>
            </a:spcAft>
            <a:buNone/>
          </a:pPr>
          <a:r>
            <a:rPr lang="en-US" sz="1100" kern="1200"/>
            <a:t>I wanted direct links to the blog posts from the navigation bar.</a:t>
          </a:r>
        </a:p>
      </dsp:txBody>
      <dsp:txXfrm>
        <a:off x="3688425" y="2171252"/>
        <a:ext cx="3138750" cy="1112162"/>
      </dsp:txXfrm>
    </dsp:sp>
    <dsp:sp modelId="{F930FA1B-28EF-429D-A1FD-CEE9518C9E04}">
      <dsp:nvSpPr>
        <dsp:cNvPr id="0" name=""/>
        <dsp:cNvSpPr/>
      </dsp:nvSpPr>
      <dsp:spPr>
        <a:xfrm>
          <a:off x="8396550" y="469190"/>
          <a:ext cx="1098562" cy="109856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5B03F59-583F-4C69-9584-74CB6AE5B935}">
      <dsp:nvSpPr>
        <dsp:cNvPr id="0" name=""/>
        <dsp:cNvSpPr/>
      </dsp:nvSpPr>
      <dsp:spPr>
        <a:xfrm>
          <a:off x="7376456" y="1714529"/>
          <a:ext cx="3138750" cy="9871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b="1"/>
          </a:pPr>
          <a:r>
            <a:rPr lang="en-US" sz="1400" kern="1200"/>
            <a:t>This last part was key for me, I found a few resources on how I could get this to work (list within a list) and styling suggestions on how to make it appear directly underneath the “Blogs” text.</a:t>
          </a:r>
        </a:p>
      </dsp:txBody>
      <dsp:txXfrm>
        <a:off x="7376456" y="1714529"/>
        <a:ext cx="3138750" cy="987187"/>
      </dsp:txXfrm>
    </dsp:sp>
    <dsp:sp modelId="{88558C82-9F1E-4259-A4E8-68C10E363E8F}">
      <dsp:nvSpPr>
        <dsp:cNvPr id="0" name=""/>
        <dsp:cNvSpPr/>
      </dsp:nvSpPr>
      <dsp:spPr>
        <a:xfrm>
          <a:off x="7376456" y="2769985"/>
          <a:ext cx="3138750" cy="1112162"/>
        </a:xfrm>
        <a:prstGeom prst="rect">
          <a:avLst/>
        </a:prstGeom>
        <a:noFill/>
        <a:ln>
          <a:noFill/>
        </a:ln>
        <a:effectLst/>
      </dsp:spPr>
      <dsp:style>
        <a:lnRef idx="0">
          <a:scrgbClr r="0" g="0" b="0"/>
        </a:lnRef>
        <a:fillRef idx="0">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BA5BE44-97F1-E849-B00E-5AF59FD7F529}">
      <dsp:nvSpPr>
        <dsp:cNvPr id="0" name=""/>
        <dsp:cNvSpPr/>
      </dsp:nvSpPr>
      <dsp:spPr>
        <a:xfrm>
          <a:off x="1283" y="486074"/>
          <a:ext cx="3003723" cy="1501861"/>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US" sz="1400" kern="1200"/>
            <a:t>I also wanted the same Header and Footer, to tie all the pages together, and reduce the amount of code required.</a:t>
          </a:r>
        </a:p>
      </dsp:txBody>
      <dsp:txXfrm>
        <a:off x="45271" y="530062"/>
        <a:ext cx="2915747" cy="1413885"/>
      </dsp:txXfrm>
    </dsp:sp>
    <dsp:sp modelId="{A8D2A313-5A94-504E-8E74-303393E277D3}">
      <dsp:nvSpPr>
        <dsp:cNvPr id="0" name=""/>
        <dsp:cNvSpPr/>
      </dsp:nvSpPr>
      <dsp:spPr>
        <a:xfrm>
          <a:off x="3755938" y="486074"/>
          <a:ext cx="3003723" cy="1501861"/>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US" sz="1400" kern="1200"/>
            <a:t>The header had to have a logo, which also appears as the favicon, and I wanted an animation on this.</a:t>
          </a:r>
        </a:p>
      </dsp:txBody>
      <dsp:txXfrm>
        <a:off x="3799926" y="530062"/>
        <a:ext cx="2915747" cy="1413885"/>
      </dsp:txXfrm>
    </dsp:sp>
    <dsp:sp modelId="{C69D889F-400A-2F40-A129-4DA35A043175}">
      <dsp:nvSpPr>
        <dsp:cNvPr id="0" name=""/>
        <dsp:cNvSpPr/>
      </dsp:nvSpPr>
      <dsp:spPr>
        <a:xfrm>
          <a:off x="4056310" y="1987936"/>
          <a:ext cx="300372" cy="1126396"/>
        </a:xfrm>
        <a:custGeom>
          <a:avLst/>
          <a:gdLst/>
          <a:ahLst/>
          <a:cxnLst/>
          <a:rect l="0" t="0" r="0" b="0"/>
          <a:pathLst>
            <a:path>
              <a:moveTo>
                <a:pt x="0" y="0"/>
              </a:moveTo>
              <a:lnTo>
                <a:pt x="0" y="1126396"/>
              </a:lnTo>
              <a:lnTo>
                <a:pt x="300372" y="1126396"/>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85E0EFC-3D97-9144-B55E-3F8B5BEF628D}">
      <dsp:nvSpPr>
        <dsp:cNvPr id="0" name=""/>
        <dsp:cNvSpPr/>
      </dsp:nvSpPr>
      <dsp:spPr>
        <a:xfrm>
          <a:off x="4356682" y="2363401"/>
          <a:ext cx="2402978" cy="1501861"/>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US" sz="1400" kern="1200"/>
            <a:t>I tried a few animation types, fading (which was repurposed later) or sliding, but ended up settling on a zoom animation.</a:t>
          </a:r>
        </a:p>
      </dsp:txBody>
      <dsp:txXfrm>
        <a:off x="4400670" y="2407389"/>
        <a:ext cx="2315002" cy="1413885"/>
      </dsp:txXfrm>
    </dsp:sp>
    <dsp:sp modelId="{7B4E21ED-F292-7743-9CE2-BF267361ADB4}">
      <dsp:nvSpPr>
        <dsp:cNvPr id="0" name=""/>
        <dsp:cNvSpPr/>
      </dsp:nvSpPr>
      <dsp:spPr>
        <a:xfrm>
          <a:off x="7510592" y="486074"/>
          <a:ext cx="3003723" cy="1501861"/>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US" sz="1400" kern="1200"/>
            <a:t>The footer was similar (though no animation) however I had to do some adjustments on the sned icon in the Contact Me space. The original colour was black, and I didn’t like the images in white, so looked up how I could alter using styling to change colour.</a:t>
          </a:r>
        </a:p>
      </dsp:txBody>
      <dsp:txXfrm>
        <a:off x="7554580" y="530062"/>
        <a:ext cx="2915747" cy="1413885"/>
      </dsp:txXfrm>
    </dsp:sp>
    <dsp:sp modelId="{AFD01FDA-A15C-6E4B-8F0C-39CE9129F5C3}">
      <dsp:nvSpPr>
        <dsp:cNvPr id="0" name=""/>
        <dsp:cNvSpPr/>
      </dsp:nvSpPr>
      <dsp:spPr>
        <a:xfrm>
          <a:off x="7810965" y="1987936"/>
          <a:ext cx="300372" cy="1126396"/>
        </a:xfrm>
        <a:custGeom>
          <a:avLst/>
          <a:gdLst/>
          <a:ahLst/>
          <a:cxnLst/>
          <a:rect l="0" t="0" r="0" b="0"/>
          <a:pathLst>
            <a:path>
              <a:moveTo>
                <a:pt x="0" y="0"/>
              </a:moveTo>
              <a:lnTo>
                <a:pt x="0" y="1126396"/>
              </a:lnTo>
              <a:lnTo>
                <a:pt x="300372" y="1126396"/>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8DBBC43-4D01-0F4C-894A-17E337345CFC}">
      <dsp:nvSpPr>
        <dsp:cNvPr id="0" name=""/>
        <dsp:cNvSpPr/>
      </dsp:nvSpPr>
      <dsp:spPr>
        <a:xfrm>
          <a:off x="8111337" y="2363401"/>
          <a:ext cx="2402978" cy="1501861"/>
        </a:xfrm>
        <a:prstGeom prst="roundRect">
          <a:avLst>
            <a:gd name="adj" fmla="val 10000"/>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US" sz="1400" kern="1200"/>
            <a:t>I got initial advice from Chat GPT, however found that it was not 100% correct, but used this information to narrow down regular searching until I was able to implement the change.</a:t>
          </a:r>
        </a:p>
      </dsp:txBody>
      <dsp:txXfrm>
        <a:off x="8155325" y="2407389"/>
        <a:ext cx="2315002" cy="141388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AB6492-1D7E-BE44-BB92-91AF2664CBB1}">
      <dsp:nvSpPr>
        <dsp:cNvPr id="0" name=""/>
        <dsp:cNvSpPr/>
      </dsp:nvSpPr>
      <dsp:spPr>
        <a:xfrm>
          <a:off x="0" y="114843"/>
          <a:ext cx="10515600" cy="953403"/>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t>The image on the home page is actually a div with an image set as a background.</a:t>
          </a:r>
        </a:p>
      </dsp:txBody>
      <dsp:txXfrm>
        <a:off x="46541" y="161384"/>
        <a:ext cx="10422518" cy="860321"/>
      </dsp:txXfrm>
    </dsp:sp>
    <dsp:sp modelId="{62B98308-BD8E-6144-A833-EFEDD244ABD1}">
      <dsp:nvSpPr>
        <dsp:cNvPr id="0" name=""/>
        <dsp:cNvSpPr/>
      </dsp:nvSpPr>
      <dsp:spPr>
        <a:xfrm>
          <a:off x="0" y="1068247"/>
          <a:ext cx="10515600" cy="11923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30480" rIns="170688" bIns="30480" numCol="1" spcCol="1270" anchor="t" anchorCtr="0">
          <a:noAutofit/>
        </a:bodyPr>
        <a:lstStyle/>
        <a:p>
          <a:pPr marL="171450" lvl="1" indent="-171450" algn="l" defTabSz="844550">
            <a:lnSpc>
              <a:spcPct val="90000"/>
            </a:lnSpc>
            <a:spcBef>
              <a:spcPct val="0"/>
            </a:spcBef>
            <a:spcAft>
              <a:spcPct val="20000"/>
            </a:spcAft>
            <a:buChar char="•"/>
          </a:pPr>
          <a:r>
            <a:rPr lang="en-US" sz="1900" kern="1200"/>
            <a:t>This was done, as when I used an image and added a 50% border-radius it ended up as an oval, and I did not want to mess with the image dimensions too much.</a:t>
          </a:r>
        </a:p>
        <a:p>
          <a:pPr marL="171450" lvl="1" indent="-171450" algn="l" defTabSz="844550">
            <a:lnSpc>
              <a:spcPct val="90000"/>
            </a:lnSpc>
            <a:spcBef>
              <a:spcPct val="0"/>
            </a:spcBef>
            <a:spcAft>
              <a:spcPct val="20000"/>
            </a:spcAft>
            <a:buChar char="•"/>
          </a:pPr>
          <a:r>
            <a:rPr lang="en-US" sz="1900" kern="1200"/>
            <a:t>Instead by creating a div, and setting its particular width and height, I could then make it round by the same border radius of 50% and then hide the overflow</a:t>
          </a:r>
        </a:p>
      </dsp:txBody>
      <dsp:txXfrm>
        <a:off x="0" y="1068247"/>
        <a:ext cx="10515600" cy="1192320"/>
      </dsp:txXfrm>
    </dsp:sp>
    <dsp:sp modelId="{80157161-9EB0-BE44-ACA7-C16CE0667FA7}">
      <dsp:nvSpPr>
        <dsp:cNvPr id="0" name=""/>
        <dsp:cNvSpPr/>
      </dsp:nvSpPr>
      <dsp:spPr>
        <a:xfrm>
          <a:off x="0" y="2260567"/>
          <a:ext cx="10515600" cy="953403"/>
        </a:xfrm>
        <a:prstGeom prst="roundRect">
          <a:avLst/>
        </a:prstGeom>
        <a:solidFill>
          <a:schemeClr val="accent2">
            <a:hueOff val="-727682"/>
            <a:satOff val="-41964"/>
            <a:lumOff val="43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t>The text div I wanted to look more dynamic than a simple text block, so added a slight shadow to the div, and rounded the edges (a common theme throughout).</a:t>
          </a:r>
        </a:p>
      </dsp:txBody>
      <dsp:txXfrm>
        <a:off x="46541" y="2307108"/>
        <a:ext cx="10422518" cy="860321"/>
      </dsp:txXfrm>
    </dsp:sp>
    <dsp:sp modelId="{EE4961A7-D855-9E4B-B762-2F0554F7C605}">
      <dsp:nvSpPr>
        <dsp:cNvPr id="0" name=""/>
        <dsp:cNvSpPr/>
      </dsp:nvSpPr>
      <dsp:spPr>
        <a:xfrm>
          <a:off x="0" y="3283090"/>
          <a:ext cx="10515600" cy="953403"/>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t>I liked the look of very rounded edges on Mobile and Tablet, but it looked wrong on Laptop, so lessened them here.</a:t>
          </a:r>
        </a:p>
      </dsp:txBody>
      <dsp:txXfrm>
        <a:off x="46541" y="3329631"/>
        <a:ext cx="10422518" cy="86032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C4F43C-900C-4346-8DED-D7BF6649658A}">
      <dsp:nvSpPr>
        <dsp:cNvPr id="0" name=""/>
        <dsp:cNvSpPr/>
      </dsp:nvSpPr>
      <dsp:spPr>
        <a:xfrm>
          <a:off x="559800" y="537861"/>
          <a:ext cx="1512000" cy="1512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EDFE34A-8016-4850-9815-6BEC7B87D14B}">
      <dsp:nvSpPr>
        <dsp:cNvPr id="0" name=""/>
        <dsp:cNvSpPr/>
      </dsp:nvSpPr>
      <dsp:spPr>
        <a:xfrm>
          <a:off x="559800" y="2190713"/>
          <a:ext cx="4320000" cy="8707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US" sz="1400" kern="1200"/>
            <a:t>Similar to Home, I wanted rounded edges on the Work History ‘cards’, but this time I wanted a 3D effect. I looked up how I could implement this with multiple shadows being layered, and really liked the effect.</a:t>
          </a:r>
        </a:p>
      </dsp:txBody>
      <dsp:txXfrm>
        <a:off x="559800" y="2190713"/>
        <a:ext cx="4320000" cy="870750"/>
      </dsp:txXfrm>
    </dsp:sp>
    <dsp:sp modelId="{F977497F-B77B-4A4D-94D9-F0158DF3187D}">
      <dsp:nvSpPr>
        <dsp:cNvPr id="0" name=""/>
        <dsp:cNvSpPr/>
      </dsp:nvSpPr>
      <dsp:spPr>
        <a:xfrm>
          <a:off x="559800" y="3126975"/>
          <a:ext cx="4320000" cy="686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100000"/>
            </a:lnSpc>
            <a:spcBef>
              <a:spcPct val="0"/>
            </a:spcBef>
            <a:spcAft>
              <a:spcPct val="35000"/>
            </a:spcAft>
            <a:buNone/>
          </a:pPr>
          <a:r>
            <a:rPr lang="en-US" sz="1100" kern="1200"/>
            <a:t>The About section was actually the last part of the build, and I seriously considered going back to each other style to implement this on the other shadow sections, however, I deemed this to be a unique part of the user experience, as this page should be the part to hold interest.</a:t>
          </a:r>
        </a:p>
      </dsp:txBody>
      <dsp:txXfrm>
        <a:off x="559800" y="3126975"/>
        <a:ext cx="4320000" cy="686500"/>
      </dsp:txXfrm>
    </dsp:sp>
    <dsp:sp modelId="{122A122E-7C8C-4B99-9187-C2866934CF1A}">
      <dsp:nvSpPr>
        <dsp:cNvPr id="0" name=""/>
        <dsp:cNvSpPr/>
      </dsp:nvSpPr>
      <dsp:spPr>
        <a:xfrm>
          <a:off x="5635800" y="537861"/>
          <a:ext cx="1512000" cy="1512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C68D7EF-C01E-4B82-861B-DC7A22C1DCB3}">
      <dsp:nvSpPr>
        <dsp:cNvPr id="0" name=""/>
        <dsp:cNvSpPr/>
      </dsp:nvSpPr>
      <dsp:spPr>
        <a:xfrm>
          <a:off x="5635800" y="2190713"/>
          <a:ext cx="4320000" cy="8707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US" sz="1400" kern="1200"/>
            <a:t>I had to set some image max widths when viewing in Laptop as the larger the view width, the bigger the images, until it looked really out of place.</a:t>
          </a:r>
        </a:p>
      </dsp:txBody>
      <dsp:txXfrm>
        <a:off x="5635800" y="2190713"/>
        <a:ext cx="4320000" cy="870750"/>
      </dsp:txXfrm>
    </dsp:sp>
    <dsp:sp modelId="{3D09FA7A-9A85-4F5B-B2B9-95385EB522AA}">
      <dsp:nvSpPr>
        <dsp:cNvPr id="0" name=""/>
        <dsp:cNvSpPr/>
      </dsp:nvSpPr>
      <dsp:spPr>
        <a:xfrm>
          <a:off x="5635800" y="3126975"/>
          <a:ext cx="4320000" cy="686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100000"/>
            </a:lnSpc>
            <a:spcBef>
              <a:spcPct val="0"/>
            </a:spcBef>
            <a:spcAft>
              <a:spcPct val="35000"/>
            </a:spcAft>
            <a:buNone/>
          </a:pPr>
          <a:r>
            <a:rPr lang="en-US" sz="1100" kern="1200"/>
            <a:t>I added a 512px max limit, which I then added to the blog images later, as thought this was a good design choice.</a:t>
          </a:r>
        </a:p>
      </dsp:txBody>
      <dsp:txXfrm>
        <a:off x="5635800" y="3126975"/>
        <a:ext cx="4320000" cy="68650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699694-7F10-4C96-B8A3-CBEF889E6498}">
      <dsp:nvSpPr>
        <dsp:cNvPr id="0" name=""/>
        <dsp:cNvSpPr/>
      </dsp:nvSpPr>
      <dsp:spPr>
        <a:xfrm>
          <a:off x="8092" y="389305"/>
          <a:ext cx="812109" cy="81210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350BA47-7049-4868-BA92-0B6C142A0FCA}">
      <dsp:nvSpPr>
        <dsp:cNvPr id="0" name=""/>
        <dsp:cNvSpPr/>
      </dsp:nvSpPr>
      <dsp:spPr>
        <a:xfrm>
          <a:off x="8092" y="1355041"/>
          <a:ext cx="2320312" cy="17674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defRPr b="1"/>
          </a:pPr>
          <a:r>
            <a:rPr lang="en-US" sz="1400" kern="1200"/>
            <a:t>Part of my initial design that I knew I wanted to implement were blog cards of images that linked to the blog posts.</a:t>
          </a:r>
        </a:p>
      </dsp:txBody>
      <dsp:txXfrm>
        <a:off x="8092" y="1355041"/>
        <a:ext cx="2320312" cy="1767445"/>
      </dsp:txXfrm>
    </dsp:sp>
    <dsp:sp modelId="{F453CAB1-AAC9-4549-8E06-EA98AC118A00}">
      <dsp:nvSpPr>
        <dsp:cNvPr id="0" name=""/>
        <dsp:cNvSpPr/>
      </dsp:nvSpPr>
      <dsp:spPr>
        <a:xfrm>
          <a:off x="8092" y="3193941"/>
          <a:ext cx="2320312" cy="768090"/>
        </a:xfrm>
        <a:prstGeom prst="rect">
          <a:avLst/>
        </a:prstGeom>
        <a:noFill/>
        <a:ln>
          <a:noFill/>
        </a:ln>
        <a:effectLst/>
      </dsp:spPr>
      <dsp:style>
        <a:lnRef idx="0">
          <a:scrgbClr r="0" g="0" b="0"/>
        </a:lnRef>
        <a:fillRef idx="0">
          <a:scrgbClr r="0" g="0" b="0"/>
        </a:fillRef>
        <a:effectRef idx="0">
          <a:scrgbClr r="0" g="0" b="0"/>
        </a:effectRef>
        <a:fontRef idx="minor"/>
      </dsp:style>
    </dsp:sp>
    <dsp:sp modelId="{86D2B5C0-785D-4545-9553-A2F26D027C83}">
      <dsp:nvSpPr>
        <dsp:cNvPr id="0" name=""/>
        <dsp:cNvSpPr/>
      </dsp:nvSpPr>
      <dsp:spPr>
        <a:xfrm>
          <a:off x="2734460" y="389305"/>
          <a:ext cx="812109" cy="81210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DE3B712-8CCD-4267-B05E-6131B9896728}">
      <dsp:nvSpPr>
        <dsp:cNvPr id="0" name=""/>
        <dsp:cNvSpPr/>
      </dsp:nvSpPr>
      <dsp:spPr>
        <a:xfrm>
          <a:off x="2734460" y="1355041"/>
          <a:ext cx="2320312" cy="17674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defRPr b="1"/>
          </a:pPr>
          <a:r>
            <a:rPr lang="en-US" sz="1400" kern="1200"/>
            <a:t>The way to get the animation work may have taken the longest out of any single component. Advice when searching online and asking ChatGPT all gave responses that did not do the task I was specifically looking for using just style sheets.</a:t>
          </a:r>
        </a:p>
      </dsp:txBody>
      <dsp:txXfrm>
        <a:off x="2734460" y="1355041"/>
        <a:ext cx="2320312" cy="1767445"/>
      </dsp:txXfrm>
    </dsp:sp>
    <dsp:sp modelId="{2BDD6056-686E-4CEC-A4A7-22B4F579C025}">
      <dsp:nvSpPr>
        <dsp:cNvPr id="0" name=""/>
        <dsp:cNvSpPr/>
      </dsp:nvSpPr>
      <dsp:spPr>
        <a:xfrm>
          <a:off x="2734460" y="3193941"/>
          <a:ext cx="2320312" cy="768090"/>
        </a:xfrm>
        <a:prstGeom prst="rect">
          <a:avLst/>
        </a:prstGeom>
        <a:noFill/>
        <a:ln>
          <a:noFill/>
        </a:ln>
        <a:effectLst/>
      </dsp:spPr>
      <dsp:style>
        <a:lnRef idx="0">
          <a:scrgbClr r="0" g="0" b="0"/>
        </a:lnRef>
        <a:fillRef idx="0">
          <a:scrgbClr r="0" g="0" b="0"/>
        </a:fillRef>
        <a:effectRef idx="0">
          <a:scrgbClr r="0" g="0" b="0"/>
        </a:effectRef>
        <a:fontRef idx="minor"/>
      </dsp:style>
    </dsp:sp>
    <dsp:sp modelId="{CD8065A8-67C8-43F8-8D7F-2F1375052360}">
      <dsp:nvSpPr>
        <dsp:cNvPr id="0" name=""/>
        <dsp:cNvSpPr/>
      </dsp:nvSpPr>
      <dsp:spPr>
        <a:xfrm>
          <a:off x="5460827" y="389305"/>
          <a:ext cx="812109" cy="81210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DC70276-6555-468E-A574-D61AE4A80AAF}">
      <dsp:nvSpPr>
        <dsp:cNvPr id="0" name=""/>
        <dsp:cNvSpPr/>
      </dsp:nvSpPr>
      <dsp:spPr>
        <a:xfrm>
          <a:off x="5460827" y="1355041"/>
          <a:ext cx="2320312" cy="17674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defRPr b="1"/>
          </a:pPr>
          <a:r>
            <a:rPr lang="en-US" sz="1400" kern="1200"/>
            <a:t>I then had an idea to use the fade transition I previously thought of for the logo, which had varying success due to the text underneath (I was able to get the background to fade, but it also faded the text)</a:t>
          </a:r>
        </a:p>
      </dsp:txBody>
      <dsp:txXfrm>
        <a:off x="5460827" y="1355041"/>
        <a:ext cx="2320312" cy="1767445"/>
      </dsp:txXfrm>
    </dsp:sp>
    <dsp:sp modelId="{FC236582-A0CC-46B2-9EB4-094C650972BB}">
      <dsp:nvSpPr>
        <dsp:cNvPr id="0" name=""/>
        <dsp:cNvSpPr/>
      </dsp:nvSpPr>
      <dsp:spPr>
        <a:xfrm>
          <a:off x="5460827" y="3193941"/>
          <a:ext cx="2320312" cy="768090"/>
        </a:xfrm>
        <a:prstGeom prst="rect">
          <a:avLst/>
        </a:prstGeom>
        <a:noFill/>
        <a:ln>
          <a:noFill/>
        </a:ln>
        <a:effectLst/>
      </dsp:spPr>
      <dsp:style>
        <a:lnRef idx="0">
          <a:scrgbClr r="0" g="0" b="0"/>
        </a:lnRef>
        <a:fillRef idx="0">
          <a:scrgbClr r="0" g="0" b="0"/>
        </a:fillRef>
        <a:effectRef idx="0">
          <a:scrgbClr r="0" g="0" b="0"/>
        </a:effectRef>
        <a:fontRef idx="minor"/>
      </dsp:style>
    </dsp:sp>
    <dsp:sp modelId="{90A92423-A8CE-4E31-8713-C3612E53B044}">
      <dsp:nvSpPr>
        <dsp:cNvPr id="0" name=""/>
        <dsp:cNvSpPr/>
      </dsp:nvSpPr>
      <dsp:spPr>
        <a:xfrm>
          <a:off x="8187194" y="389305"/>
          <a:ext cx="812109" cy="81210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3A8E07C-E33D-484B-9143-09B828E2B185}">
      <dsp:nvSpPr>
        <dsp:cNvPr id="0" name=""/>
        <dsp:cNvSpPr/>
      </dsp:nvSpPr>
      <dsp:spPr>
        <a:xfrm>
          <a:off x="8187194" y="1355041"/>
          <a:ext cx="2320312" cy="17674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defRPr b="1"/>
          </a:pPr>
          <a:r>
            <a:rPr lang="en-US" sz="1400" kern="1200"/>
            <a:t>Finally, I worked out that if I created duplicates of the images, with lower opacity, I could then make the background transition from one image to the other, which gives the appearance of fading.</a:t>
          </a:r>
        </a:p>
      </dsp:txBody>
      <dsp:txXfrm>
        <a:off x="8187194" y="1355041"/>
        <a:ext cx="2320312" cy="1767445"/>
      </dsp:txXfrm>
    </dsp:sp>
    <dsp:sp modelId="{6845D1F3-C2DD-4C7A-A4D0-11AD26D82BBC}">
      <dsp:nvSpPr>
        <dsp:cNvPr id="0" name=""/>
        <dsp:cNvSpPr/>
      </dsp:nvSpPr>
      <dsp:spPr>
        <a:xfrm>
          <a:off x="8187194" y="3193941"/>
          <a:ext cx="2320312" cy="7680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90000"/>
            </a:lnSpc>
            <a:spcBef>
              <a:spcPct val="0"/>
            </a:spcBef>
            <a:spcAft>
              <a:spcPct val="35000"/>
            </a:spcAft>
            <a:buNone/>
          </a:pPr>
          <a:r>
            <a:rPr lang="en-US" sz="1100" kern="1200"/>
            <a:t>I may have made this harder than it needed to be, but this was the only solution I could come up with that included keeping the Blog hyperlink text as well.</a:t>
          </a:r>
        </a:p>
      </dsp:txBody>
      <dsp:txXfrm>
        <a:off x="8187194" y="3193941"/>
        <a:ext cx="2320312" cy="76809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4E23D2D-CFCB-478C-AB08-94D60199AE93}">
      <dsp:nvSpPr>
        <dsp:cNvPr id="0" name=""/>
        <dsp:cNvSpPr/>
      </dsp:nvSpPr>
      <dsp:spPr>
        <a:xfrm>
          <a:off x="1747800" y="608594"/>
          <a:ext cx="1944000" cy="1944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5D5747F-0BAE-4B66-B81C-D4D0F4CB52BC}">
      <dsp:nvSpPr>
        <dsp:cNvPr id="0" name=""/>
        <dsp:cNvSpPr/>
      </dsp:nvSpPr>
      <dsp:spPr>
        <a:xfrm>
          <a:off x="559800" y="3022743"/>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90000"/>
            </a:lnSpc>
            <a:spcBef>
              <a:spcPct val="0"/>
            </a:spcBef>
            <a:spcAft>
              <a:spcPct val="35000"/>
            </a:spcAft>
            <a:buNone/>
          </a:pPr>
          <a:r>
            <a:rPr lang="en-US" sz="1500" kern="1200"/>
            <a:t>Needed a fillable form which was quite straight forward, the hardest part was how to make it usable by netlify, but they had easy to understand resources.</a:t>
          </a:r>
        </a:p>
      </dsp:txBody>
      <dsp:txXfrm>
        <a:off x="559800" y="3022743"/>
        <a:ext cx="4320000" cy="720000"/>
      </dsp:txXfrm>
    </dsp:sp>
    <dsp:sp modelId="{028655F8-C6E7-48A3-81B7-BE5ACE9518F0}">
      <dsp:nvSpPr>
        <dsp:cNvPr id="0" name=""/>
        <dsp:cNvSpPr/>
      </dsp:nvSpPr>
      <dsp:spPr>
        <a:xfrm>
          <a:off x="6823800" y="608594"/>
          <a:ext cx="1944000" cy="1944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D842246-C413-4CDA-B25A-AAB9065D8475}">
      <dsp:nvSpPr>
        <dsp:cNvPr id="0" name=""/>
        <dsp:cNvSpPr/>
      </dsp:nvSpPr>
      <dsp:spPr>
        <a:xfrm>
          <a:off x="5635800" y="3022743"/>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90000"/>
            </a:lnSpc>
            <a:spcBef>
              <a:spcPct val="0"/>
            </a:spcBef>
            <a:spcAft>
              <a:spcPct val="35000"/>
            </a:spcAft>
            <a:buNone/>
          </a:pPr>
          <a:r>
            <a:rPr lang="en-US" sz="1500" kern="1200"/>
            <a:t>I made the map split larger than the standard 50/50 design I had been using, as it didn’t make sense to stretch the form too wide.</a:t>
          </a:r>
        </a:p>
      </dsp:txBody>
      <dsp:txXfrm>
        <a:off x="5635800" y="3022743"/>
        <a:ext cx="4320000" cy="720000"/>
      </dsp:txXfrm>
    </dsp:sp>
  </dsp:spTree>
</dsp:drawing>
</file>

<file path=ppt/diagrams/layout1.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6.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C79CE7-15E8-628E-417F-F05F0566B16C}"/>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3E527619-2946-1331-EBE1-A200F2F02E9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9135E1EB-8C89-BA47-DAB5-CB484CC50CC3}"/>
              </a:ext>
            </a:extLst>
          </p:cNvPr>
          <p:cNvSpPr>
            <a:spLocks noGrp="1"/>
          </p:cNvSpPr>
          <p:nvPr>
            <p:ph type="dt" sz="half" idx="10"/>
          </p:nvPr>
        </p:nvSpPr>
        <p:spPr/>
        <p:txBody>
          <a:bodyPr/>
          <a:lstStyle/>
          <a:p>
            <a:fld id="{B2CA2B8A-E3FE-0F4C-AA60-CCD478117016}" type="datetimeFigureOut">
              <a:rPr lang="en-US" smtClean="0"/>
              <a:t>6/2/23</a:t>
            </a:fld>
            <a:endParaRPr lang="en-US"/>
          </a:p>
        </p:txBody>
      </p:sp>
      <p:sp>
        <p:nvSpPr>
          <p:cNvPr id="5" name="Footer Placeholder 4">
            <a:extLst>
              <a:ext uri="{FF2B5EF4-FFF2-40B4-BE49-F238E27FC236}">
                <a16:creationId xmlns:a16="http://schemas.microsoft.com/office/drawing/2014/main" id="{AA77F1C9-5074-022B-5F70-2F616301353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0C4468-8554-D2DD-790A-25FB4D60BDC2}"/>
              </a:ext>
            </a:extLst>
          </p:cNvPr>
          <p:cNvSpPr>
            <a:spLocks noGrp="1"/>
          </p:cNvSpPr>
          <p:nvPr>
            <p:ph type="sldNum" sz="quarter" idx="12"/>
          </p:nvPr>
        </p:nvSpPr>
        <p:spPr/>
        <p:txBody>
          <a:bodyPr/>
          <a:lstStyle/>
          <a:p>
            <a:fld id="{5DCDB82D-00B1-9141-B7E9-9881A2B36FCE}" type="slidenum">
              <a:rPr lang="en-US" smtClean="0"/>
              <a:t>‹#›</a:t>
            </a:fld>
            <a:endParaRPr lang="en-US"/>
          </a:p>
        </p:txBody>
      </p:sp>
    </p:spTree>
    <p:extLst>
      <p:ext uri="{BB962C8B-B14F-4D97-AF65-F5344CB8AC3E}">
        <p14:creationId xmlns:p14="http://schemas.microsoft.com/office/powerpoint/2010/main" val="776837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42D644-AA15-0AA0-EAFC-E101FCA07544}"/>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FC1E7448-E000-6D40-EB81-84BB5206C0F8}"/>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DB81D61B-5D3F-E905-6535-7E6FF55770B1}"/>
              </a:ext>
            </a:extLst>
          </p:cNvPr>
          <p:cNvSpPr>
            <a:spLocks noGrp="1"/>
          </p:cNvSpPr>
          <p:nvPr>
            <p:ph type="dt" sz="half" idx="10"/>
          </p:nvPr>
        </p:nvSpPr>
        <p:spPr/>
        <p:txBody>
          <a:bodyPr/>
          <a:lstStyle/>
          <a:p>
            <a:fld id="{B2CA2B8A-E3FE-0F4C-AA60-CCD478117016}" type="datetimeFigureOut">
              <a:rPr lang="en-US" smtClean="0"/>
              <a:t>6/2/23</a:t>
            </a:fld>
            <a:endParaRPr lang="en-US"/>
          </a:p>
        </p:txBody>
      </p:sp>
      <p:sp>
        <p:nvSpPr>
          <p:cNvPr id="5" name="Footer Placeholder 4">
            <a:extLst>
              <a:ext uri="{FF2B5EF4-FFF2-40B4-BE49-F238E27FC236}">
                <a16:creationId xmlns:a16="http://schemas.microsoft.com/office/drawing/2014/main" id="{CB8CC50E-91CF-848D-A0F4-8746B69EFA1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C1FAE21-C87E-FBEF-B19B-3FD8E73F1C68}"/>
              </a:ext>
            </a:extLst>
          </p:cNvPr>
          <p:cNvSpPr>
            <a:spLocks noGrp="1"/>
          </p:cNvSpPr>
          <p:nvPr>
            <p:ph type="sldNum" sz="quarter" idx="12"/>
          </p:nvPr>
        </p:nvSpPr>
        <p:spPr/>
        <p:txBody>
          <a:bodyPr/>
          <a:lstStyle/>
          <a:p>
            <a:fld id="{5DCDB82D-00B1-9141-B7E9-9881A2B36FCE}" type="slidenum">
              <a:rPr lang="en-US" smtClean="0"/>
              <a:t>‹#›</a:t>
            </a:fld>
            <a:endParaRPr lang="en-US"/>
          </a:p>
        </p:txBody>
      </p:sp>
    </p:spTree>
    <p:extLst>
      <p:ext uri="{BB962C8B-B14F-4D97-AF65-F5344CB8AC3E}">
        <p14:creationId xmlns:p14="http://schemas.microsoft.com/office/powerpoint/2010/main" val="36677335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B3EAFB0-1038-0D76-E630-E7783A450068}"/>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991C393C-578F-3613-620D-8E7DC20DCB4E}"/>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E2F6E819-75A3-606E-0BE4-19DC30022497}"/>
              </a:ext>
            </a:extLst>
          </p:cNvPr>
          <p:cNvSpPr>
            <a:spLocks noGrp="1"/>
          </p:cNvSpPr>
          <p:nvPr>
            <p:ph type="dt" sz="half" idx="10"/>
          </p:nvPr>
        </p:nvSpPr>
        <p:spPr/>
        <p:txBody>
          <a:bodyPr/>
          <a:lstStyle/>
          <a:p>
            <a:fld id="{B2CA2B8A-E3FE-0F4C-AA60-CCD478117016}" type="datetimeFigureOut">
              <a:rPr lang="en-US" smtClean="0"/>
              <a:t>6/2/23</a:t>
            </a:fld>
            <a:endParaRPr lang="en-US"/>
          </a:p>
        </p:txBody>
      </p:sp>
      <p:sp>
        <p:nvSpPr>
          <p:cNvPr id="5" name="Footer Placeholder 4">
            <a:extLst>
              <a:ext uri="{FF2B5EF4-FFF2-40B4-BE49-F238E27FC236}">
                <a16:creationId xmlns:a16="http://schemas.microsoft.com/office/drawing/2014/main" id="{169A17A2-9293-5C56-6A86-038E8693C91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99A1C2C-3B77-61C4-4028-81890F23B01D}"/>
              </a:ext>
            </a:extLst>
          </p:cNvPr>
          <p:cNvSpPr>
            <a:spLocks noGrp="1"/>
          </p:cNvSpPr>
          <p:nvPr>
            <p:ph type="sldNum" sz="quarter" idx="12"/>
          </p:nvPr>
        </p:nvSpPr>
        <p:spPr/>
        <p:txBody>
          <a:bodyPr/>
          <a:lstStyle/>
          <a:p>
            <a:fld id="{5DCDB82D-00B1-9141-B7E9-9881A2B36FCE}" type="slidenum">
              <a:rPr lang="en-US" smtClean="0"/>
              <a:t>‹#›</a:t>
            </a:fld>
            <a:endParaRPr lang="en-US"/>
          </a:p>
        </p:txBody>
      </p:sp>
    </p:spTree>
    <p:extLst>
      <p:ext uri="{BB962C8B-B14F-4D97-AF65-F5344CB8AC3E}">
        <p14:creationId xmlns:p14="http://schemas.microsoft.com/office/powerpoint/2010/main" val="15108656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EC57FC-66A3-A61B-C431-19F051AA3BE6}"/>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A2A9C369-627F-A5F2-885C-95B423E6BFD7}"/>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71C0E0D8-AFB6-0BC5-20D1-CBAB8DB06739}"/>
              </a:ext>
            </a:extLst>
          </p:cNvPr>
          <p:cNvSpPr>
            <a:spLocks noGrp="1"/>
          </p:cNvSpPr>
          <p:nvPr>
            <p:ph type="dt" sz="half" idx="10"/>
          </p:nvPr>
        </p:nvSpPr>
        <p:spPr/>
        <p:txBody>
          <a:bodyPr/>
          <a:lstStyle/>
          <a:p>
            <a:fld id="{B2CA2B8A-E3FE-0F4C-AA60-CCD478117016}" type="datetimeFigureOut">
              <a:rPr lang="en-US" smtClean="0"/>
              <a:t>6/2/23</a:t>
            </a:fld>
            <a:endParaRPr lang="en-US"/>
          </a:p>
        </p:txBody>
      </p:sp>
      <p:sp>
        <p:nvSpPr>
          <p:cNvPr id="5" name="Footer Placeholder 4">
            <a:extLst>
              <a:ext uri="{FF2B5EF4-FFF2-40B4-BE49-F238E27FC236}">
                <a16:creationId xmlns:a16="http://schemas.microsoft.com/office/drawing/2014/main" id="{7DA81279-81F8-65B3-4FDC-CD2B771831D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190803-8EA3-2144-085C-092107D1EED9}"/>
              </a:ext>
            </a:extLst>
          </p:cNvPr>
          <p:cNvSpPr>
            <a:spLocks noGrp="1"/>
          </p:cNvSpPr>
          <p:nvPr>
            <p:ph type="sldNum" sz="quarter" idx="12"/>
          </p:nvPr>
        </p:nvSpPr>
        <p:spPr/>
        <p:txBody>
          <a:bodyPr/>
          <a:lstStyle/>
          <a:p>
            <a:fld id="{5DCDB82D-00B1-9141-B7E9-9881A2B36FCE}" type="slidenum">
              <a:rPr lang="en-US" smtClean="0"/>
              <a:t>‹#›</a:t>
            </a:fld>
            <a:endParaRPr lang="en-US"/>
          </a:p>
        </p:txBody>
      </p:sp>
    </p:spTree>
    <p:extLst>
      <p:ext uri="{BB962C8B-B14F-4D97-AF65-F5344CB8AC3E}">
        <p14:creationId xmlns:p14="http://schemas.microsoft.com/office/powerpoint/2010/main" val="15596054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C1DBB7-C4FC-8E72-4961-F528E841624C}"/>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B07EC530-13E4-987A-EA74-752A543AE68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EAF78583-234E-FD33-7756-2224EA38188D}"/>
              </a:ext>
            </a:extLst>
          </p:cNvPr>
          <p:cNvSpPr>
            <a:spLocks noGrp="1"/>
          </p:cNvSpPr>
          <p:nvPr>
            <p:ph type="dt" sz="half" idx="10"/>
          </p:nvPr>
        </p:nvSpPr>
        <p:spPr/>
        <p:txBody>
          <a:bodyPr/>
          <a:lstStyle/>
          <a:p>
            <a:fld id="{B2CA2B8A-E3FE-0F4C-AA60-CCD478117016}" type="datetimeFigureOut">
              <a:rPr lang="en-US" smtClean="0"/>
              <a:t>6/2/23</a:t>
            </a:fld>
            <a:endParaRPr lang="en-US"/>
          </a:p>
        </p:txBody>
      </p:sp>
      <p:sp>
        <p:nvSpPr>
          <p:cNvPr id="5" name="Footer Placeholder 4">
            <a:extLst>
              <a:ext uri="{FF2B5EF4-FFF2-40B4-BE49-F238E27FC236}">
                <a16:creationId xmlns:a16="http://schemas.microsoft.com/office/drawing/2014/main" id="{05A309F0-2F51-566F-392A-4EF5DE7AC2F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462B320-B0C2-906B-78B1-79F1ABB7DA4A}"/>
              </a:ext>
            </a:extLst>
          </p:cNvPr>
          <p:cNvSpPr>
            <a:spLocks noGrp="1"/>
          </p:cNvSpPr>
          <p:nvPr>
            <p:ph type="sldNum" sz="quarter" idx="12"/>
          </p:nvPr>
        </p:nvSpPr>
        <p:spPr/>
        <p:txBody>
          <a:bodyPr/>
          <a:lstStyle/>
          <a:p>
            <a:fld id="{5DCDB82D-00B1-9141-B7E9-9881A2B36FCE}" type="slidenum">
              <a:rPr lang="en-US" smtClean="0"/>
              <a:t>‹#›</a:t>
            </a:fld>
            <a:endParaRPr lang="en-US"/>
          </a:p>
        </p:txBody>
      </p:sp>
    </p:spTree>
    <p:extLst>
      <p:ext uri="{BB962C8B-B14F-4D97-AF65-F5344CB8AC3E}">
        <p14:creationId xmlns:p14="http://schemas.microsoft.com/office/powerpoint/2010/main" val="25522178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166621-3653-9F68-7572-A01377944C7C}"/>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D1870AB9-6E86-2695-422D-8E3EBD51E20E}"/>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6EC2C305-E7E3-0404-7F06-964C3E29B14B}"/>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91F9AB39-28F7-A569-F28B-0F8A07289BD3}"/>
              </a:ext>
            </a:extLst>
          </p:cNvPr>
          <p:cNvSpPr>
            <a:spLocks noGrp="1"/>
          </p:cNvSpPr>
          <p:nvPr>
            <p:ph type="dt" sz="half" idx="10"/>
          </p:nvPr>
        </p:nvSpPr>
        <p:spPr/>
        <p:txBody>
          <a:bodyPr/>
          <a:lstStyle/>
          <a:p>
            <a:fld id="{B2CA2B8A-E3FE-0F4C-AA60-CCD478117016}" type="datetimeFigureOut">
              <a:rPr lang="en-US" smtClean="0"/>
              <a:t>6/2/23</a:t>
            </a:fld>
            <a:endParaRPr lang="en-US"/>
          </a:p>
        </p:txBody>
      </p:sp>
      <p:sp>
        <p:nvSpPr>
          <p:cNvPr id="6" name="Footer Placeholder 5">
            <a:extLst>
              <a:ext uri="{FF2B5EF4-FFF2-40B4-BE49-F238E27FC236}">
                <a16:creationId xmlns:a16="http://schemas.microsoft.com/office/drawing/2014/main" id="{5A8CE612-DB19-39D9-97F5-96B924CACE3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5735F16-E24E-8652-EE73-20378960EC71}"/>
              </a:ext>
            </a:extLst>
          </p:cNvPr>
          <p:cNvSpPr>
            <a:spLocks noGrp="1"/>
          </p:cNvSpPr>
          <p:nvPr>
            <p:ph type="sldNum" sz="quarter" idx="12"/>
          </p:nvPr>
        </p:nvSpPr>
        <p:spPr/>
        <p:txBody>
          <a:bodyPr/>
          <a:lstStyle/>
          <a:p>
            <a:fld id="{5DCDB82D-00B1-9141-B7E9-9881A2B36FCE}" type="slidenum">
              <a:rPr lang="en-US" smtClean="0"/>
              <a:t>‹#›</a:t>
            </a:fld>
            <a:endParaRPr lang="en-US"/>
          </a:p>
        </p:txBody>
      </p:sp>
    </p:spTree>
    <p:extLst>
      <p:ext uri="{BB962C8B-B14F-4D97-AF65-F5344CB8AC3E}">
        <p14:creationId xmlns:p14="http://schemas.microsoft.com/office/powerpoint/2010/main" val="22378516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90C682-D512-BC3D-204C-6FC3CDC45089}"/>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B18D70DA-0BFC-89C2-A4E1-F30B68C4D91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D5686497-0980-CDFD-60E2-6D162B09A375}"/>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4349DBBC-3EBE-10D1-1C1E-D55E948DC32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EEBE1B34-E04F-FCDF-4698-9A3EF4A28380}"/>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D8C24E40-40B6-2F40-4BDD-BB1B055DD30B}"/>
              </a:ext>
            </a:extLst>
          </p:cNvPr>
          <p:cNvSpPr>
            <a:spLocks noGrp="1"/>
          </p:cNvSpPr>
          <p:nvPr>
            <p:ph type="dt" sz="half" idx="10"/>
          </p:nvPr>
        </p:nvSpPr>
        <p:spPr/>
        <p:txBody>
          <a:bodyPr/>
          <a:lstStyle/>
          <a:p>
            <a:fld id="{B2CA2B8A-E3FE-0F4C-AA60-CCD478117016}" type="datetimeFigureOut">
              <a:rPr lang="en-US" smtClean="0"/>
              <a:t>6/2/23</a:t>
            </a:fld>
            <a:endParaRPr lang="en-US"/>
          </a:p>
        </p:txBody>
      </p:sp>
      <p:sp>
        <p:nvSpPr>
          <p:cNvPr id="8" name="Footer Placeholder 7">
            <a:extLst>
              <a:ext uri="{FF2B5EF4-FFF2-40B4-BE49-F238E27FC236}">
                <a16:creationId xmlns:a16="http://schemas.microsoft.com/office/drawing/2014/main" id="{7570F872-E029-B655-1EAC-9D616B990F5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2F59CB7-656D-F7A6-4191-59F78C7829D3}"/>
              </a:ext>
            </a:extLst>
          </p:cNvPr>
          <p:cNvSpPr>
            <a:spLocks noGrp="1"/>
          </p:cNvSpPr>
          <p:nvPr>
            <p:ph type="sldNum" sz="quarter" idx="12"/>
          </p:nvPr>
        </p:nvSpPr>
        <p:spPr/>
        <p:txBody>
          <a:bodyPr/>
          <a:lstStyle/>
          <a:p>
            <a:fld id="{5DCDB82D-00B1-9141-B7E9-9881A2B36FCE}" type="slidenum">
              <a:rPr lang="en-US" smtClean="0"/>
              <a:t>‹#›</a:t>
            </a:fld>
            <a:endParaRPr lang="en-US"/>
          </a:p>
        </p:txBody>
      </p:sp>
    </p:spTree>
    <p:extLst>
      <p:ext uri="{BB962C8B-B14F-4D97-AF65-F5344CB8AC3E}">
        <p14:creationId xmlns:p14="http://schemas.microsoft.com/office/powerpoint/2010/main" val="10034288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DF5A63-7620-C830-ED15-DD439D72DF21}"/>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B1E4E0D7-DCDE-4E41-C8FD-1450235BECF5}"/>
              </a:ext>
            </a:extLst>
          </p:cNvPr>
          <p:cNvSpPr>
            <a:spLocks noGrp="1"/>
          </p:cNvSpPr>
          <p:nvPr>
            <p:ph type="dt" sz="half" idx="10"/>
          </p:nvPr>
        </p:nvSpPr>
        <p:spPr/>
        <p:txBody>
          <a:bodyPr/>
          <a:lstStyle/>
          <a:p>
            <a:fld id="{B2CA2B8A-E3FE-0F4C-AA60-CCD478117016}" type="datetimeFigureOut">
              <a:rPr lang="en-US" smtClean="0"/>
              <a:t>6/2/23</a:t>
            </a:fld>
            <a:endParaRPr lang="en-US"/>
          </a:p>
        </p:txBody>
      </p:sp>
      <p:sp>
        <p:nvSpPr>
          <p:cNvPr id="4" name="Footer Placeholder 3">
            <a:extLst>
              <a:ext uri="{FF2B5EF4-FFF2-40B4-BE49-F238E27FC236}">
                <a16:creationId xmlns:a16="http://schemas.microsoft.com/office/drawing/2014/main" id="{9B7181BA-D554-94B1-F348-1EF59CC3B0C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4042F52-1785-92E0-BAE0-77C60D62F831}"/>
              </a:ext>
            </a:extLst>
          </p:cNvPr>
          <p:cNvSpPr>
            <a:spLocks noGrp="1"/>
          </p:cNvSpPr>
          <p:nvPr>
            <p:ph type="sldNum" sz="quarter" idx="12"/>
          </p:nvPr>
        </p:nvSpPr>
        <p:spPr/>
        <p:txBody>
          <a:bodyPr/>
          <a:lstStyle/>
          <a:p>
            <a:fld id="{5DCDB82D-00B1-9141-B7E9-9881A2B36FCE}" type="slidenum">
              <a:rPr lang="en-US" smtClean="0"/>
              <a:t>‹#›</a:t>
            </a:fld>
            <a:endParaRPr lang="en-US"/>
          </a:p>
        </p:txBody>
      </p:sp>
    </p:spTree>
    <p:extLst>
      <p:ext uri="{BB962C8B-B14F-4D97-AF65-F5344CB8AC3E}">
        <p14:creationId xmlns:p14="http://schemas.microsoft.com/office/powerpoint/2010/main" val="32616449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F81D0E4-6FEA-C998-5A31-7335B33291B3}"/>
              </a:ext>
            </a:extLst>
          </p:cNvPr>
          <p:cNvSpPr>
            <a:spLocks noGrp="1"/>
          </p:cNvSpPr>
          <p:nvPr>
            <p:ph type="dt" sz="half" idx="10"/>
          </p:nvPr>
        </p:nvSpPr>
        <p:spPr/>
        <p:txBody>
          <a:bodyPr/>
          <a:lstStyle/>
          <a:p>
            <a:fld id="{B2CA2B8A-E3FE-0F4C-AA60-CCD478117016}" type="datetimeFigureOut">
              <a:rPr lang="en-US" smtClean="0"/>
              <a:t>6/2/23</a:t>
            </a:fld>
            <a:endParaRPr lang="en-US"/>
          </a:p>
        </p:txBody>
      </p:sp>
      <p:sp>
        <p:nvSpPr>
          <p:cNvPr id="3" name="Footer Placeholder 2">
            <a:extLst>
              <a:ext uri="{FF2B5EF4-FFF2-40B4-BE49-F238E27FC236}">
                <a16:creationId xmlns:a16="http://schemas.microsoft.com/office/drawing/2014/main" id="{1447F114-F883-BF8B-E770-B06627D4E81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24E85D6-F3EF-9B1A-6457-5D1E7683B503}"/>
              </a:ext>
            </a:extLst>
          </p:cNvPr>
          <p:cNvSpPr>
            <a:spLocks noGrp="1"/>
          </p:cNvSpPr>
          <p:nvPr>
            <p:ph type="sldNum" sz="quarter" idx="12"/>
          </p:nvPr>
        </p:nvSpPr>
        <p:spPr/>
        <p:txBody>
          <a:bodyPr/>
          <a:lstStyle/>
          <a:p>
            <a:fld id="{5DCDB82D-00B1-9141-B7E9-9881A2B36FCE}" type="slidenum">
              <a:rPr lang="en-US" smtClean="0"/>
              <a:t>‹#›</a:t>
            </a:fld>
            <a:endParaRPr lang="en-US"/>
          </a:p>
        </p:txBody>
      </p:sp>
    </p:spTree>
    <p:extLst>
      <p:ext uri="{BB962C8B-B14F-4D97-AF65-F5344CB8AC3E}">
        <p14:creationId xmlns:p14="http://schemas.microsoft.com/office/powerpoint/2010/main" val="273684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0401D2-8BE6-9D40-4832-A49FF7D78CB0}"/>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CA3BF7F1-3FAB-841C-A44C-CC88400F122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A1FBEB6D-4E5C-9056-2680-1C0914FBBAA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49171A99-682E-2B3E-41F4-C9E0007D630B}"/>
              </a:ext>
            </a:extLst>
          </p:cNvPr>
          <p:cNvSpPr>
            <a:spLocks noGrp="1"/>
          </p:cNvSpPr>
          <p:nvPr>
            <p:ph type="dt" sz="half" idx="10"/>
          </p:nvPr>
        </p:nvSpPr>
        <p:spPr/>
        <p:txBody>
          <a:bodyPr/>
          <a:lstStyle/>
          <a:p>
            <a:fld id="{B2CA2B8A-E3FE-0F4C-AA60-CCD478117016}" type="datetimeFigureOut">
              <a:rPr lang="en-US" smtClean="0"/>
              <a:t>6/2/23</a:t>
            </a:fld>
            <a:endParaRPr lang="en-US"/>
          </a:p>
        </p:txBody>
      </p:sp>
      <p:sp>
        <p:nvSpPr>
          <p:cNvPr id="6" name="Footer Placeholder 5">
            <a:extLst>
              <a:ext uri="{FF2B5EF4-FFF2-40B4-BE49-F238E27FC236}">
                <a16:creationId xmlns:a16="http://schemas.microsoft.com/office/drawing/2014/main" id="{9D0F11D7-DD50-52BD-D69F-AA996AE6E8D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362A316-1DE5-B0A4-12BE-8BD8AAA13918}"/>
              </a:ext>
            </a:extLst>
          </p:cNvPr>
          <p:cNvSpPr>
            <a:spLocks noGrp="1"/>
          </p:cNvSpPr>
          <p:nvPr>
            <p:ph type="sldNum" sz="quarter" idx="12"/>
          </p:nvPr>
        </p:nvSpPr>
        <p:spPr/>
        <p:txBody>
          <a:bodyPr/>
          <a:lstStyle/>
          <a:p>
            <a:fld id="{5DCDB82D-00B1-9141-B7E9-9881A2B36FCE}" type="slidenum">
              <a:rPr lang="en-US" smtClean="0"/>
              <a:t>‹#›</a:t>
            </a:fld>
            <a:endParaRPr lang="en-US"/>
          </a:p>
        </p:txBody>
      </p:sp>
    </p:spTree>
    <p:extLst>
      <p:ext uri="{BB962C8B-B14F-4D97-AF65-F5344CB8AC3E}">
        <p14:creationId xmlns:p14="http://schemas.microsoft.com/office/powerpoint/2010/main" val="16055296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AF2D66-8510-C879-055E-65BAEA6823AB}"/>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64C3528E-D17B-A4C7-5CDE-47EFCD830CE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EB4E7E9-2DA8-EEEB-D630-E95E53484A3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DE096FCC-C5BF-26C0-9ADD-5D9BF938FC9F}"/>
              </a:ext>
            </a:extLst>
          </p:cNvPr>
          <p:cNvSpPr>
            <a:spLocks noGrp="1"/>
          </p:cNvSpPr>
          <p:nvPr>
            <p:ph type="dt" sz="half" idx="10"/>
          </p:nvPr>
        </p:nvSpPr>
        <p:spPr/>
        <p:txBody>
          <a:bodyPr/>
          <a:lstStyle/>
          <a:p>
            <a:fld id="{B2CA2B8A-E3FE-0F4C-AA60-CCD478117016}" type="datetimeFigureOut">
              <a:rPr lang="en-US" smtClean="0"/>
              <a:t>6/2/23</a:t>
            </a:fld>
            <a:endParaRPr lang="en-US"/>
          </a:p>
        </p:txBody>
      </p:sp>
      <p:sp>
        <p:nvSpPr>
          <p:cNvPr id="6" name="Footer Placeholder 5">
            <a:extLst>
              <a:ext uri="{FF2B5EF4-FFF2-40B4-BE49-F238E27FC236}">
                <a16:creationId xmlns:a16="http://schemas.microsoft.com/office/drawing/2014/main" id="{6E2D6C6B-908B-EE69-3ACE-E16F09A94B3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C6D857B-23E9-CEAD-3FF0-222167109DF2}"/>
              </a:ext>
            </a:extLst>
          </p:cNvPr>
          <p:cNvSpPr>
            <a:spLocks noGrp="1"/>
          </p:cNvSpPr>
          <p:nvPr>
            <p:ph type="sldNum" sz="quarter" idx="12"/>
          </p:nvPr>
        </p:nvSpPr>
        <p:spPr/>
        <p:txBody>
          <a:bodyPr/>
          <a:lstStyle/>
          <a:p>
            <a:fld id="{5DCDB82D-00B1-9141-B7E9-9881A2B36FCE}" type="slidenum">
              <a:rPr lang="en-US" smtClean="0"/>
              <a:t>‹#›</a:t>
            </a:fld>
            <a:endParaRPr lang="en-US"/>
          </a:p>
        </p:txBody>
      </p:sp>
    </p:spTree>
    <p:extLst>
      <p:ext uri="{BB962C8B-B14F-4D97-AF65-F5344CB8AC3E}">
        <p14:creationId xmlns:p14="http://schemas.microsoft.com/office/powerpoint/2010/main" val="27030797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EFD19FF-6DB4-B378-16FA-0BF217167FE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2FB0C31F-D7D5-C7D8-393B-7673582BED9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65ABC4A1-9484-DA64-4BCE-4F41F062366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2CA2B8A-E3FE-0F4C-AA60-CCD478117016}" type="datetimeFigureOut">
              <a:rPr lang="en-US" smtClean="0"/>
              <a:t>6/2/23</a:t>
            </a:fld>
            <a:endParaRPr lang="en-US"/>
          </a:p>
        </p:txBody>
      </p:sp>
      <p:sp>
        <p:nvSpPr>
          <p:cNvPr id="5" name="Footer Placeholder 4">
            <a:extLst>
              <a:ext uri="{FF2B5EF4-FFF2-40B4-BE49-F238E27FC236}">
                <a16:creationId xmlns:a16="http://schemas.microsoft.com/office/drawing/2014/main" id="{B37469B4-9E78-A818-5006-2F5BF238342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E33DFA4-C525-2E31-1D57-D08062822D9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DCDB82D-00B1-9141-B7E9-9881A2B36FCE}" type="slidenum">
              <a:rPr lang="en-US" smtClean="0"/>
              <a:t>‹#›</a:t>
            </a:fld>
            <a:endParaRPr lang="en-US"/>
          </a:p>
        </p:txBody>
      </p:sp>
    </p:spTree>
    <p:extLst>
      <p:ext uri="{BB962C8B-B14F-4D97-AF65-F5344CB8AC3E}">
        <p14:creationId xmlns:p14="http://schemas.microsoft.com/office/powerpoint/2010/main" val="40481882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23.jpeg"/><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637B2035-1FCB-439A-B421-095E136C7E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Shape 27">
            <a:extLst>
              <a:ext uri="{FF2B5EF4-FFF2-40B4-BE49-F238E27FC236}">
                <a16:creationId xmlns:a16="http://schemas.microsoft.com/office/drawing/2014/main" id="{B39A1F5A-E57E-4178-8F57-A18DC747E5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6291618" cy="5097980"/>
          </a:xfrm>
          <a:custGeom>
            <a:avLst/>
            <a:gdLst>
              <a:gd name="connsiteX0" fmla="*/ 0 w 6530408"/>
              <a:gd name="connsiteY0" fmla="*/ 0 h 5753325"/>
              <a:gd name="connsiteX1" fmla="*/ 6438980 w 6530408"/>
              <a:gd name="connsiteY1" fmla="*/ 0 h 5753325"/>
              <a:gd name="connsiteX2" fmla="*/ 6439047 w 6530408"/>
              <a:gd name="connsiteY2" fmla="*/ 147 h 5753325"/>
              <a:gd name="connsiteX3" fmla="*/ 6443456 w 6530408"/>
              <a:gd name="connsiteY3" fmla="*/ 130105 h 5753325"/>
              <a:gd name="connsiteX4" fmla="*/ 6447632 w 6530408"/>
              <a:gd name="connsiteY4" fmla="*/ 170016 h 5753325"/>
              <a:gd name="connsiteX5" fmla="*/ 6465936 w 6530408"/>
              <a:gd name="connsiteY5" fmla="*/ 274847 h 5753325"/>
              <a:gd name="connsiteX6" fmla="*/ 6506836 w 6530408"/>
              <a:gd name="connsiteY6" fmla="*/ 331778 h 5753325"/>
              <a:gd name="connsiteX7" fmla="*/ 6530408 w 6530408"/>
              <a:gd name="connsiteY7" fmla="*/ 427517 h 5753325"/>
              <a:gd name="connsiteX8" fmla="*/ 6516105 w 6530408"/>
              <a:gd name="connsiteY8" fmla="*/ 476071 h 5753325"/>
              <a:gd name="connsiteX9" fmla="*/ 6488360 w 6530408"/>
              <a:gd name="connsiteY9" fmla="*/ 535865 h 5753325"/>
              <a:gd name="connsiteX10" fmla="*/ 6492864 w 6530408"/>
              <a:gd name="connsiteY10" fmla="*/ 615799 h 5753325"/>
              <a:gd name="connsiteX11" fmla="*/ 6459988 w 6530408"/>
              <a:gd name="connsiteY11" fmla="*/ 707628 h 5753325"/>
              <a:gd name="connsiteX12" fmla="*/ 6453989 w 6530408"/>
              <a:gd name="connsiteY12" fmla="*/ 711876 h 5753325"/>
              <a:gd name="connsiteX13" fmla="*/ 6453209 w 6530408"/>
              <a:gd name="connsiteY13" fmla="*/ 719127 h 5753325"/>
              <a:gd name="connsiteX14" fmla="*/ 6457662 w 6530408"/>
              <a:gd name="connsiteY14" fmla="*/ 723331 h 5753325"/>
              <a:gd name="connsiteX15" fmla="*/ 6447445 w 6530408"/>
              <a:gd name="connsiteY15" fmla="*/ 780003 h 5753325"/>
              <a:gd name="connsiteX16" fmla="*/ 6426552 w 6530408"/>
              <a:gd name="connsiteY16" fmla="*/ 845805 h 5753325"/>
              <a:gd name="connsiteX17" fmla="*/ 6434072 w 6530408"/>
              <a:gd name="connsiteY17" fmla="*/ 910733 h 5753325"/>
              <a:gd name="connsiteX18" fmla="*/ 6432570 w 6530408"/>
              <a:gd name="connsiteY18" fmla="*/ 983394 h 5753325"/>
              <a:gd name="connsiteX19" fmla="*/ 6431878 w 6530408"/>
              <a:gd name="connsiteY19" fmla="*/ 1026728 h 5753325"/>
              <a:gd name="connsiteX20" fmla="*/ 6414269 w 6530408"/>
              <a:gd name="connsiteY20" fmla="*/ 1151111 h 5753325"/>
              <a:gd name="connsiteX21" fmla="*/ 6371722 w 6530408"/>
              <a:gd name="connsiteY21" fmla="*/ 1318080 h 5753325"/>
              <a:gd name="connsiteX22" fmla="*/ 6356023 w 6530408"/>
              <a:gd name="connsiteY22" fmla="*/ 1356227 h 5753325"/>
              <a:gd name="connsiteX23" fmla="*/ 6356157 w 6530408"/>
              <a:gd name="connsiteY23" fmla="*/ 1361967 h 5753325"/>
              <a:gd name="connsiteX24" fmla="*/ 6350613 w 6530408"/>
              <a:gd name="connsiteY24" fmla="*/ 1393569 h 5753325"/>
              <a:gd name="connsiteX25" fmla="*/ 6357062 w 6530408"/>
              <a:gd name="connsiteY25" fmla="*/ 1444071 h 5753325"/>
              <a:gd name="connsiteX26" fmla="*/ 6364832 w 6530408"/>
              <a:gd name="connsiteY26" fmla="*/ 1478763 h 5753325"/>
              <a:gd name="connsiteX27" fmla="*/ 6369745 w 6530408"/>
              <a:gd name="connsiteY27" fmla="*/ 1495680 h 5753325"/>
              <a:gd name="connsiteX28" fmla="*/ 6370898 w 6530408"/>
              <a:gd name="connsiteY28" fmla="*/ 1513331 h 5753325"/>
              <a:gd name="connsiteX29" fmla="*/ 6368801 w 6530408"/>
              <a:gd name="connsiteY29" fmla="*/ 1527414 h 5753325"/>
              <a:gd name="connsiteX30" fmla="*/ 6359177 w 6530408"/>
              <a:gd name="connsiteY30" fmla="*/ 1639513 h 5753325"/>
              <a:gd name="connsiteX31" fmla="*/ 6299489 w 6530408"/>
              <a:gd name="connsiteY31" fmla="*/ 1784860 h 5753325"/>
              <a:gd name="connsiteX32" fmla="*/ 6267878 w 6530408"/>
              <a:gd name="connsiteY32" fmla="*/ 1858572 h 5753325"/>
              <a:gd name="connsiteX33" fmla="*/ 6251146 w 6530408"/>
              <a:gd name="connsiteY33" fmla="*/ 1926167 h 5753325"/>
              <a:gd name="connsiteX34" fmla="*/ 6210686 w 6530408"/>
              <a:gd name="connsiteY34" fmla="*/ 2014834 h 5753325"/>
              <a:gd name="connsiteX35" fmla="*/ 6106652 w 6530408"/>
              <a:gd name="connsiteY35" fmla="*/ 2150572 h 5753325"/>
              <a:gd name="connsiteX36" fmla="*/ 6097813 w 6530408"/>
              <a:gd name="connsiteY36" fmla="*/ 2172208 h 5753325"/>
              <a:gd name="connsiteX37" fmla="*/ 6095990 w 6530408"/>
              <a:gd name="connsiteY37" fmla="*/ 2181185 h 5753325"/>
              <a:gd name="connsiteX38" fmla="*/ 6090126 w 6530408"/>
              <a:gd name="connsiteY38" fmla="*/ 2192533 h 5753325"/>
              <a:gd name="connsiteX39" fmla="*/ 6089503 w 6530408"/>
              <a:gd name="connsiteY39" fmla="*/ 2192543 h 5753325"/>
              <a:gd name="connsiteX40" fmla="*/ 6084946 w 6530408"/>
              <a:gd name="connsiteY40" fmla="*/ 2203694 h 5753325"/>
              <a:gd name="connsiteX41" fmla="*/ 5987861 w 6530408"/>
              <a:gd name="connsiteY41" fmla="*/ 2304868 h 5753325"/>
              <a:gd name="connsiteX42" fmla="*/ 5973439 w 6530408"/>
              <a:gd name="connsiteY42" fmla="*/ 2385635 h 5753325"/>
              <a:gd name="connsiteX43" fmla="*/ 5916727 w 6530408"/>
              <a:gd name="connsiteY43" fmla="*/ 2458777 h 5753325"/>
              <a:gd name="connsiteX44" fmla="*/ 5856524 w 6530408"/>
              <a:gd name="connsiteY44" fmla="*/ 2583281 h 5753325"/>
              <a:gd name="connsiteX45" fmla="*/ 5838091 w 6530408"/>
              <a:gd name="connsiteY45" fmla="*/ 2753474 h 5753325"/>
              <a:gd name="connsiteX46" fmla="*/ 5777471 w 6530408"/>
              <a:gd name="connsiteY46" fmla="*/ 2901570 h 5753325"/>
              <a:gd name="connsiteX47" fmla="*/ 5723992 w 6530408"/>
              <a:gd name="connsiteY47" fmla="*/ 2998752 h 5753325"/>
              <a:gd name="connsiteX48" fmla="*/ 5557886 w 6530408"/>
              <a:gd name="connsiteY48" fmla="*/ 3329735 h 5753325"/>
              <a:gd name="connsiteX49" fmla="*/ 5471501 w 6530408"/>
              <a:gd name="connsiteY49" fmla="*/ 3462221 h 5753325"/>
              <a:gd name="connsiteX50" fmla="*/ 5465154 w 6530408"/>
              <a:gd name="connsiteY50" fmla="*/ 3541065 h 5753325"/>
              <a:gd name="connsiteX51" fmla="*/ 5437889 w 6530408"/>
              <a:gd name="connsiteY51" fmla="*/ 3559927 h 5753325"/>
              <a:gd name="connsiteX52" fmla="*/ 5432770 w 6530408"/>
              <a:gd name="connsiteY52" fmla="*/ 3562948 h 5753325"/>
              <a:gd name="connsiteX53" fmla="*/ 5406795 w 6530408"/>
              <a:gd name="connsiteY53" fmla="*/ 3578594 h 5753325"/>
              <a:gd name="connsiteX54" fmla="*/ 5381495 w 6530408"/>
              <a:gd name="connsiteY54" fmla="*/ 3599883 h 5753325"/>
              <a:gd name="connsiteX55" fmla="*/ 5363689 w 6530408"/>
              <a:gd name="connsiteY55" fmla="*/ 3633299 h 5753325"/>
              <a:gd name="connsiteX56" fmla="*/ 5291870 w 6530408"/>
              <a:gd name="connsiteY56" fmla="*/ 3799039 h 5753325"/>
              <a:gd name="connsiteX57" fmla="*/ 5241600 w 6530408"/>
              <a:gd name="connsiteY57" fmla="*/ 3894238 h 5753325"/>
              <a:gd name="connsiteX58" fmla="*/ 5211041 w 6530408"/>
              <a:gd name="connsiteY58" fmla="*/ 3924184 h 5753325"/>
              <a:gd name="connsiteX59" fmla="*/ 5176073 w 6530408"/>
              <a:gd name="connsiteY59" fmla="*/ 3970179 h 5753325"/>
              <a:gd name="connsiteX60" fmla="*/ 5172826 w 6530408"/>
              <a:gd name="connsiteY60" fmla="*/ 3991773 h 5753325"/>
              <a:gd name="connsiteX61" fmla="*/ 5157053 w 6530408"/>
              <a:gd name="connsiteY61" fmla="*/ 3997708 h 5753325"/>
              <a:gd name="connsiteX62" fmla="*/ 5127922 w 6530408"/>
              <a:gd name="connsiteY62" fmla="*/ 4022660 h 5753325"/>
              <a:gd name="connsiteX63" fmla="*/ 5020872 w 6530408"/>
              <a:gd name="connsiteY63" fmla="*/ 4075951 h 5753325"/>
              <a:gd name="connsiteX64" fmla="*/ 4991410 w 6530408"/>
              <a:gd name="connsiteY64" fmla="*/ 4087598 h 5753325"/>
              <a:gd name="connsiteX65" fmla="*/ 4930112 w 6530408"/>
              <a:gd name="connsiteY65" fmla="*/ 4138459 h 5753325"/>
              <a:gd name="connsiteX66" fmla="*/ 4834224 w 6530408"/>
              <a:gd name="connsiteY66" fmla="*/ 4231643 h 5753325"/>
              <a:gd name="connsiteX67" fmla="*/ 4812599 w 6530408"/>
              <a:gd name="connsiteY67" fmla="*/ 4249449 h 5753325"/>
              <a:gd name="connsiteX68" fmla="*/ 4789188 w 6530408"/>
              <a:gd name="connsiteY68" fmla="*/ 4256678 h 5753325"/>
              <a:gd name="connsiteX69" fmla="*/ 4779554 w 6530408"/>
              <a:gd name="connsiteY69" fmla="*/ 4251313 h 5753325"/>
              <a:gd name="connsiteX70" fmla="*/ 4766885 w 6530408"/>
              <a:gd name="connsiteY70" fmla="*/ 4259812 h 5753325"/>
              <a:gd name="connsiteX71" fmla="*/ 4762510 w 6530408"/>
              <a:gd name="connsiteY71" fmla="*/ 4260383 h 5753325"/>
              <a:gd name="connsiteX72" fmla="*/ 4738416 w 6530408"/>
              <a:gd name="connsiteY72" fmla="*/ 4265355 h 5753325"/>
              <a:gd name="connsiteX73" fmla="*/ 4712007 w 6530408"/>
              <a:gd name="connsiteY73" fmla="*/ 4317892 h 5753325"/>
              <a:gd name="connsiteX74" fmla="*/ 4658930 w 6530408"/>
              <a:gd name="connsiteY74" fmla="*/ 4348041 h 5753325"/>
              <a:gd name="connsiteX75" fmla="*/ 4443526 w 6530408"/>
              <a:gd name="connsiteY75" fmla="*/ 4507851 h 5753325"/>
              <a:gd name="connsiteX76" fmla="*/ 4289766 w 6530408"/>
              <a:gd name="connsiteY76" fmla="*/ 4711450 h 5753325"/>
              <a:gd name="connsiteX77" fmla="*/ 4150870 w 6530408"/>
              <a:gd name="connsiteY77" fmla="*/ 4818480 h 5753325"/>
              <a:gd name="connsiteX78" fmla="*/ 4006639 w 6530408"/>
              <a:gd name="connsiteY78" fmla="*/ 4933815 h 5753325"/>
              <a:gd name="connsiteX79" fmla="*/ 3298210 w 6530408"/>
              <a:gd name="connsiteY79" fmla="*/ 5070790 h 5753325"/>
              <a:gd name="connsiteX80" fmla="*/ 2947678 w 6530408"/>
              <a:gd name="connsiteY80" fmla="*/ 5117869 h 5753325"/>
              <a:gd name="connsiteX81" fmla="*/ 2822169 w 6530408"/>
              <a:gd name="connsiteY81" fmla="*/ 5129396 h 5753325"/>
              <a:gd name="connsiteX82" fmla="*/ 2538773 w 6530408"/>
              <a:gd name="connsiteY82" fmla="*/ 5313397 h 5753325"/>
              <a:gd name="connsiteX83" fmla="*/ 2014500 w 6530408"/>
              <a:gd name="connsiteY83" fmla="*/ 5519744 h 5753325"/>
              <a:gd name="connsiteX84" fmla="*/ 1934391 w 6530408"/>
              <a:gd name="connsiteY84" fmla="*/ 5591335 h 5753325"/>
              <a:gd name="connsiteX85" fmla="*/ 1892550 w 6530408"/>
              <a:gd name="connsiteY85" fmla="*/ 5649708 h 5753325"/>
              <a:gd name="connsiteX86" fmla="*/ 1854769 w 6530408"/>
              <a:gd name="connsiteY86" fmla="*/ 5647691 h 5753325"/>
              <a:gd name="connsiteX87" fmla="*/ 1809461 w 6530408"/>
              <a:gd name="connsiteY87" fmla="*/ 5648628 h 5753325"/>
              <a:gd name="connsiteX88" fmla="*/ 1745150 w 6530408"/>
              <a:gd name="connsiteY88" fmla="*/ 5693879 h 5753325"/>
              <a:gd name="connsiteX89" fmla="*/ 1713375 w 6530408"/>
              <a:gd name="connsiteY89" fmla="*/ 5684672 h 5753325"/>
              <a:gd name="connsiteX90" fmla="*/ 1707808 w 6530408"/>
              <a:gd name="connsiteY90" fmla="*/ 5682611 h 5753325"/>
              <a:gd name="connsiteX91" fmla="*/ 1679313 w 6530408"/>
              <a:gd name="connsiteY91" fmla="*/ 5672360 h 5753325"/>
              <a:gd name="connsiteX92" fmla="*/ 1646933 w 6530408"/>
              <a:gd name="connsiteY92" fmla="*/ 5666227 h 5753325"/>
              <a:gd name="connsiteX93" fmla="*/ 1610055 w 6530408"/>
              <a:gd name="connsiteY93" fmla="*/ 5673643 h 5753325"/>
              <a:gd name="connsiteX94" fmla="*/ 1437641 w 6530408"/>
              <a:gd name="connsiteY94" fmla="*/ 5723266 h 5753325"/>
              <a:gd name="connsiteX95" fmla="*/ 1332869 w 6530408"/>
              <a:gd name="connsiteY95" fmla="*/ 5744752 h 5753325"/>
              <a:gd name="connsiteX96" fmla="*/ 1290525 w 6530408"/>
              <a:gd name="connsiteY96" fmla="*/ 5740036 h 5753325"/>
              <a:gd name="connsiteX97" fmla="*/ 1233107 w 6530408"/>
              <a:gd name="connsiteY97" fmla="*/ 5742106 h 5753325"/>
              <a:gd name="connsiteX98" fmla="*/ 1214532 w 6530408"/>
              <a:gd name="connsiteY98" fmla="*/ 5753325 h 5753325"/>
              <a:gd name="connsiteX99" fmla="*/ 1199955 w 6530408"/>
              <a:gd name="connsiteY99" fmla="*/ 5744831 h 5753325"/>
              <a:gd name="connsiteX100" fmla="*/ 1162337 w 6530408"/>
              <a:gd name="connsiteY100" fmla="*/ 5738048 h 5753325"/>
              <a:gd name="connsiteX101" fmla="*/ 1053457 w 6530408"/>
              <a:gd name="connsiteY101" fmla="*/ 5688676 h 5753325"/>
              <a:gd name="connsiteX102" fmla="*/ 1025798 w 6530408"/>
              <a:gd name="connsiteY102" fmla="*/ 5673166 h 5753325"/>
              <a:gd name="connsiteX103" fmla="*/ 947900 w 6530408"/>
              <a:gd name="connsiteY103" fmla="*/ 5657848 h 5753325"/>
              <a:gd name="connsiteX104" fmla="*/ 815627 w 6530408"/>
              <a:gd name="connsiteY104" fmla="*/ 5642557 h 5753325"/>
              <a:gd name="connsiteX105" fmla="*/ 788251 w 6530408"/>
              <a:gd name="connsiteY105" fmla="*/ 5637065 h 5753325"/>
              <a:gd name="connsiteX106" fmla="*/ 767822 w 6530408"/>
              <a:gd name="connsiteY106" fmla="*/ 5623450 h 5753325"/>
              <a:gd name="connsiteX107" fmla="*/ 765791 w 6530408"/>
              <a:gd name="connsiteY107" fmla="*/ 5612539 h 5753325"/>
              <a:gd name="connsiteX108" fmla="*/ 751230 w 6530408"/>
              <a:gd name="connsiteY108" fmla="*/ 5608092 h 5753325"/>
              <a:gd name="connsiteX109" fmla="*/ 748008 w 6530408"/>
              <a:gd name="connsiteY109" fmla="*/ 5605052 h 5753325"/>
              <a:gd name="connsiteX110" fmla="*/ 728871 w 6530408"/>
              <a:gd name="connsiteY110" fmla="*/ 5589469 h 5753325"/>
              <a:gd name="connsiteX111" fmla="*/ 671898 w 6530408"/>
              <a:gd name="connsiteY111" fmla="*/ 5602363 h 5753325"/>
              <a:gd name="connsiteX112" fmla="*/ 615065 w 6530408"/>
              <a:gd name="connsiteY112" fmla="*/ 5580257 h 5753325"/>
              <a:gd name="connsiteX113" fmla="*/ 355785 w 6530408"/>
              <a:gd name="connsiteY113" fmla="*/ 5514383 h 5753325"/>
              <a:gd name="connsiteX114" fmla="*/ 102269 w 6530408"/>
              <a:gd name="connsiteY114" fmla="*/ 5524347 h 5753325"/>
              <a:gd name="connsiteX115" fmla="*/ 13160 w 6530408"/>
              <a:gd name="connsiteY115" fmla="*/ 5514159 h 5753325"/>
              <a:gd name="connsiteX116" fmla="*/ 0 w 6530408"/>
              <a:gd name="connsiteY116" fmla="*/ 5511735 h 5753325"/>
              <a:gd name="connsiteX0" fmla="*/ 0 w 6530408"/>
              <a:gd name="connsiteY0" fmla="*/ 0 h 5753325"/>
              <a:gd name="connsiteX1" fmla="*/ 6438980 w 6530408"/>
              <a:gd name="connsiteY1" fmla="*/ 0 h 5753325"/>
              <a:gd name="connsiteX2" fmla="*/ 6439047 w 6530408"/>
              <a:gd name="connsiteY2" fmla="*/ 147 h 5753325"/>
              <a:gd name="connsiteX3" fmla="*/ 6443456 w 6530408"/>
              <a:gd name="connsiteY3" fmla="*/ 130105 h 5753325"/>
              <a:gd name="connsiteX4" fmla="*/ 6447632 w 6530408"/>
              <a:gd name="connsiteY4" fmla="*/ 170016 h 5753325"/>
              <a:gd name="connsiteX5" fmla="*/ 6465936 w 6530408"/>
              <a:gd name="connsiteY5" fmla="*/ 274847 h 5753325"/>
              <a:gd name="connsiteX6" fmla="*/ 6506836 w 6530408"/>
              <a:gd name="connsiteY6" fmla="*/ 331778 h 5753325"/>
              <a:gd name="connsiteX7" fmla="*/ 6530408 w 6530408"/>
              <a:gd name="connsiteY7" fmla="*/ 427517 h 5753325"/>
              <a:gd name="connsiteX8" fmla="*/ 6488360 w 6530408"/>
              <a:gd name="connsiteY8" fmla="*/ 535865 h 5753325"/>
              <a:gd name="connsiteX9" fmla="*/ 6492864 w 6530408"/>
              <a:gd name="connsiteY9" fmla="*/ 615799 h 5753325"/>
              <a:gd name="connsiteX10" fmla="*/ 6459988 w 6530408"/>
              <a:gd name="connsiteY10" fmla="*/ 707628 h 5753325"/>
              <a:gd name="connsiteX11" fmla="*/ 6453989 w 6530408"/>
              <a:gd name="connsiteY11" fmla="*/ 711876 h 5753325"/>
              <a:gd name="connsiteX12" fmla="*/ 6453209 w 6530408"/>
              <a:gd name="connsiteY12" fmla="*/ 719127 h 5753325"/>
              <a:gd name="connsiteX13" fmla="*/ 6457662 w 6530408"/>
              <a:gd name="connsiteY13" fmla="*/ 723331 h 5753325"/>
              <a:gd name="connsiteX14" fmla="*/ 6447445 w 6530408"/>
              <a:gd name="connsiteY14" fmla="*/ 780003 h 5753325"/>
              <a:gd name="connsiteX15" fmla="*/ 6426552 w 6530408"/>
              <a:gd name="connsiteY15" fmla="*/ 845805 h 5753325"/>
              <a:gd name="connsiteX16" fmla="*/ 6434072 w 6530408"/>
              <a:gd name="connsiteY16" fmla="*/ 910733 h 5753325"/>
              <a:gd name="connsiteX17" fmla="*/ 6432570 w 6530408"/>
              <a:gd name="connsiteY17" fmla="*/ 983394 h 5753325"/>
              <a:gd name="connsiteX18" fmla="*/ 6431878 w 6530408"/>
              <a:gd name="connsiteY18" fmla="*/ 1026728 h 5753325"/>
              <a:gd name="connsiteX19" fmla="*/ 6414269 w 6530408"/>
              <a:gd name="connsiteY19" fmla="*/ 1151111 h 5753325"/>
              <a:gd name="connsiteX20" fmla="*/ 6371722 w 6530408"/>
              <a:gd name="connsiteY20" fmla="*/ 1318080 h 5753325"/>
              <a:gd name="connsiteX21" fmla="*/ 6356023 w 6530408"/>
              <a:gd name="connsiteY21" fmla="*/ 1356227 h 5753325"/>
              <a:gd name="connsiteX22" fmla="*/ 6356157 w 6530408"/>
              <a:gd name="connsiteY22" fmla="*/ 1361967 h 5753325"/>
              <a:gd name="connsiteX23" fmla="*/ 6350613 w 6530408"/>
              <a:gd name="connsiteY23" fmla="*/ 1393569 h 5753325"/>
              <a:gd name="connsiteX24" fmla="*/ 6357062 w 6530408"/>
              <a:gd name="connsiteY24" fmla="*/ 1444071 h 5753325"/>
              <a:gd name="connsiteX25" fmla="*/ 6364832 w 6530408"/>
              <a:gd name="connsiteY25" fmla="*/ 1478763 h 5753325"/>
              <a:gd name="connsiteX26" fmla="*/ 6369745 w 6530408"/>
              <a:gd name="connsiteY26" fmla="*/ 1495680 h 5753325"/>
              <a:gd name="connsiteX27" fmla="*/ 6370898 w 6530408"/>
              <a:gd name="connsiteY27" fmla="*/ 1513331 h 5753325"/>
              <a:gd name="connsiteX28" fmla="*/ 6368801 w 6530408"/>
              <a:gd name="connsiteY28" fmla="*/ 1527414 h 5753325"/>
              <a:gd name="connsiteX29" fmla="*/ 6359177 w 6530408"/>
              <a:gd name="connsiteY29" fmla="*/ 1639513 h 5753325"/>
              <a:gd name="connsiteX30" fmla="*/ 6299489 w 6530408"/>
              <a:gd name="connsiteY30" fmla="*/ 1784860 h 5753325"/>
              <a:gd name="connsiteX31" fmla="*/ 6267878 w 6530408"/>
              <a:gd name="connsiteY31" fmla="*/ 1858572 h 5753325"/>
              <a:gd name="connsiteX32" fmla="*/ 6251146 w 6530408"/>
              <a:gd name="connsiteY32" fmla="*/ 1926167 h 5753325"/>
              <a:gd name="connsiteX33" fmla="*/ 6210686 w 6530408"/>
              <a:gd name="connsiteY33" fmla="*/ 2014834 h 5753325"/>
              <a:gd name="connsiteX34" fmla="*/ 6106652 w 6530408"/>
              <a:gd name="connsiteY34" fmla="*/ 2150572 h 5753325"/>
              <a:gd name="connsiteX35" fmla="*/ 6097813 w 6530408"/>
              <a:gd name="connsiteY35" fmla="*/ 2172208 h 5753325"/>
              <a:gd name="connsiteX36" fmla="*/ 6095990 w 6530408"/>
              <a:gd name="connsiteY36" fmla="*/ 2181185 h 5753325"/>
              <a:gd name="connsiteX37" fmla="*/ 6090126 w 6530408"/>
              <a:gd name="connsiteY37" fmla="*/ 2192533 h 5753325"/>
              <a:gd name="connsiteX38" fmla="*/ 6089503 w 6530408"/>
              <a:gd name="connsiteY38" fmla="*/ 2192543 h 5753325"/>
              <a:gd name="connsiteX39" fmla="*/ 6084946 w 6530408"/>
              <a:gd name="connsiteY39" fmla="*/ 2203694 h 5753325"/>
              <a:gd name="connsiteX40" fmla="*/ 5987861 w 6530408"/>
              <a:gd name="connsiteY40" fmla="*/ 2304868 h 5753325"/>
              <a:gd name="connsiteX41" fmla="*/ 5973439 w 6530408"/>
              <a:gd name="connsiteY41" fmla="*/ 2385635 h 5753325"/>
              <a:gd name="connsiteX42" fmla="*/ 5916727 w 6530408"/>
              <a:gd name="connsiteY42" fmla="*/ 2458777 h 5753325"/>
              <a:gd name="connsiteX43" fmla="*/ 5856524 w 6530408"/>
              <a:gd name="connsiteY43" fmla="*/ 2583281 h 5753325"/>
              <a:gd name="connsiteX44" fmla="*/ 5838091 w 6530408"/>
              <a:gd name="connsiteY44" fmla="*/ 2753474 h 5753325"/>
              <a:gd name="connsiteX45" fmla="*/ 5777471 w 6530408"/>
              <a:gd name="connsiteY45" fmla="*/ 2901570 h 5753325"/>
              <a:gd name="connsiteX46" fmla="*/ 5723992 w 6530408"/>
              <a:gd name="connsiteY46" fmla="*/ 2998752 h 5753325"/>
              <a:gd name="connsiteX47" fmla="*/ 5557886 w 6530408"/>
              <a:gd name="connsiteY47" fmla="*/ 3329735 h 5753325"/>
              <a:gd name="connsiteX48" fmla="*/ 5471501 w 6530408"/>
              <a:gd name="connsiteY48" fmla="*/ 3462221 h 5753325"/>
              <a:gd name="connsiteX49" fmla="*/ 5465154 w 6530408"/>
              <a:gd name="connsiteY49" fmla="*/ 3541065 h 5753325"/>
              <a:gd name="connsiteX50" fmla="*/ 5437889 w 6530408"/>
              <a:gd name="connsiteY50" fmla="*/ 3559927 h 5753325"/>
              <a:gd name="connsiteX51" fmla="*/ 5432770 w 6530408"/>
              <a:gd name="connsiteY51" fmla="*/ 3562948 h 5753325"/>
              <a:gd name="connsiteX52" fmla="*/ 5406795 w 6530408"/>
              <a:gd name="connsiteY52" fmla="*/ 3578594 h 5753325"/>
              <a:gd name="connsiteX53" fmla="*/ 5381495 w 6530408"/>
              <a:gd name="connsiteY53" fmla="*/ 3599883 h 5753325"/>
              <a:gd name="connsiteX54" fmla="*/ 5363689 w 6530408"/>
              <a:gd name="connsiteY54" fmla="*/ 3633299 h 5753325"/>
              <a:gd name="connsiteX55" fmla="*/ 5291870 w 6530408"/>
              <a:gd name="connsiteY55" fmla="*/ 3799039 h 5753325"/>
              <a:gd name="connsiteX56" fmla="*/ 5241600 w 6530408"/>
              <a:gd name="connsiteY56" fmla="*/ 3894238 h 5753325"/>
              <a:gd name="connsiteX57" fmla="*/ 5211041 w 6530408"/>
              <a:gd name="connsiteY57" fmla="*/ 3924184 h 5753325"/>
              <a:gd name="connsiteX58" fmla="*/ 5176073 w 6530408"/>
              <a:gd name="connsiteY58" fmla="*/ 3970179 h 5753325"/>
              <a:gd name="connsiteX59" fmla="*/ 5172826 w 6530408"/>
              <a:gd name="connsiteY59" fmla="*/ 3991773 h 5753325"/>
              <a:gd name="connsiteX60" fmla="*/ 5157053 w 6530408"/>
              <a:gd name="connsiteY60" fmla="*/ 3997708 h 5753325"/>
              <a:gd name="connsiteX61" fmla="*/ 5127922 w 6530408"/>
              <a:gd name="connsiteY61" fmla="*/ 4022660 h 5753325"/>
              <a:gd name="connsiteX62" fmla="*/ 5020872 w 6530408"/>
              <a:gd name="connsiteY62" fmla="*/ 4075951 h 5753325"/>
              <a:gd name="connsiteX63" fmla="*/ 4991410 w 6530408"/>
              <a:gd name="connsiteY63" fmla="*/ 4087598 h 5753325"/>
              <a:gd name="connsiteX64" fmla="*/ 4930112 w 6530408"/>
              <a:gd name="connsiteY64" fmla="*/ 4138459 h 5753325"/>
              <a:gd name="connsiteX65" fmla="*/ 4834224 w 6530408"/>
              <a:gd name="connsiteY65" fmla="*/ 4231643 h 5753325"/>
              <a:gd name="connsiteX66" fmla="*/ 4812599 w 6530408"/>
              <a:gd name="connsiteY66" fmla="*/ 4249449 h 5753325"/>
              <a:gd name="connsiteX67" fmla="*/ 4789188 w 6530408"/>
              <a:gd name="connsiteY67" fmla="*/ 4256678 h 5753325"/>
              <a:gd name="connsiteX68" fmla="*/ 4779554 w 6530408"/>
              <a:gd name="connsiteY68" fmla="*/ 4251313 h 5753325"/>
              <a:gd name="connsiteX69" fmla="*/ 4766885 w 6530408"/>
              <a:gd name="connsiteY69" fmla="*/ 4259812 h 5753325"/>
              <a:gd name="connsiteX70" fmla="*/ 4762510 w 6530408"/>
              <a:gd name="connsiteY70" fmla="*/ 4260383 h 5753325"/>
              <a:gd name="connsiteX71" fmla="*/ 4738416 w 6530408"/>
              <a:gd name="connsiteY71" fmla="*/ 4265355 h 5753325"/>
              <a:gd name="connsiteX72" fmla="*/ 4712007 w 6530408"/>
              <a:gd name="connsiteY72" fmla="*/ 4317892 h 5753325"/>
              <a:gd name="connsiteX73" fmla="*/ 4658930 w 6530408"/>
              <a:gd name="connsiteY73" fmla="*/ 4348041 h 5753325"/>
              <a:gd name="connsiteX74" fmla="*/ 4443526 w 6530408"/>
              <a:gd name="connsiteY74" fmla="*/ 4507851 h 5753325"/>
              <a:gd name="connsiteX75" fmla="*/ 4289766 w 6530408"/>
              <a:gd name="connsiteY75" fmla="*/ 4711450 h 5753325"/>
              <a:gd name="connsiteX76" fmla="*/ 4150870 w 6530408"/>
              <a:gd name="connsiteY76" fmla="*/ 4818480 h 5753325"/>
              <a:gd name="connsiteX77" fmla="*/ 4006639 w 6530408"/>
              <a:gd name="connsiteY77" fmla="*/ 4933815 h 5753325"/>
              <a:gd name="connsiteX78" fmla="*/ 3298210 w 6530408"/>
              <a:gd name="connsiteY78" fmla="*/ 5070790 h 5753325"/>
              <a:gd name="connsiteX79" fmla="*/ 2947678 w 6530408"/>
              <a:gd name="connsiteY79" fmla="*/ 5117869 h 5753325"/>
              <a:gd name="connsiteX80" fmla="*/ 2822169 w 6530408"/>
              <a:gd name="connsiteY80" fmla="*/ 5129396 h 5753325"/>
              <a:gd name="connsiteX81" fmla="*/ 2538773 w 6530408"/>
              <a:gd name="connsiteY81" fmla="*/ 5313397 h 5753325"/>
              <a:gd name="connsiteX82" fmla="*/ 2014500 w 6530408"/>
              <a:gd name="connsiteY82" fmla="*/ 5519744 h 5753325"/>
              <a:gd name="connsiteX83" fmla="*/ 1934391 w 6530408"/>
              <a:gd name="connsiteY83" fmla="*/ 5591335 h 5753325"/>
              <a:gd name="connsiteX84" fmla="*/ 1892550 w 6530408"/>
              <a:gd name="connsiteY84" fmla="*/ 5649708 h 5753325"/>
              <a:gd name="connsiteX85" fmla="*/ 1854769 w 6530408"/>
              <a:gd name="connsiteY85" fmla="*/ 5647691 h 5753325"/>
              <a:gd name="connsiteX86" fmla="*/ 1809461 w 6530408"/>
              <a:gd name="connsiteY86" fmla="*/ 5648628 h 5753325"/>
              <a:gd name="connsiteX87" fmla="*/ 1745150 w 6530408"/>
              <a:gd name="connsiteY87" fmla="*/ 5693879 h 5753325"/>
              <a:gd name="connsiteX88" fmla="*/ 1713375 w 6530408"/>
              <a:gd name="connsiteY88" fmla="*/ 5684672 h 5753325"/>
              <a:gd name="connsiteX89" fmla="*/ 1707808 w 6530408"/>
              <a:gd name="connsiteY89" fmla="*/ 5682611 h 5753325"/>
              <a:gd name="connsiteX90" fmla="*/ 1679313 w 6530408"/>
              <a:gd name="connsiteY90" fmla="*/ 5672360 h 5753325"/>
              <a:gd name="connsiteX91" fmla="*/ 1646933 w 6530408"/>
              <a:gd name="connsiteY91" fmla="*/ 5666227 h 5753325"/>
              <a:gd name="connsiteX92" fmla="*/ 1610055 w 6530408"/>
              <a:gd name="connsiteY92" fmla="*/ 5673643 h 5753325"/>
              <a:gd name="connsiteX93" fmla="*/ 1437641 w 6530408"/>
              <a:gd name="connsiteY93" fmla="*/ 5723266 h 5753325"/>
              <a:gd name="connsiteX94" fmla="*/ 1332869 w 6530408"/>
              <a:gd name="connsiteY94" fmla="*/ 5744752 h 5753325"/>
              <a:gd name="connsiteX95" fmla="*/ 1290525 w 6530408"/>
              <a:gd name="connsiteY95" fmla="*/ 5740036 h 5753325"/>
              <a:gd name="connsiteX96" fmla="*/ 1233107 w 6530408"/>
              <a:gd name="connsiteY96" fmla="*/ 5742106 h 5753325"/>
              <a:gd name="connsiteX97" fmla="*/ 1214532 w 6530408"/>
              <a:gd name="connsiteY97" fmla="*/ 5753325 h 5753325"/>
              <a:gd name="connsiteX98" fmla="*/ 1199955 w 6530408"/>
              <a:gd name="connsiteY98" fmla="*/ 5744831 h 5753325"/>
              <a:gd name="connsiteX99" fmla="*/ 1162337 w 6530408"/>
              <a:gd name="connsiteY99" fmla="*/ 5738048 h 5753325"/>
              <a:gd name="connsiteX100" fmla="*/ 1053457 w 6530408"/>
              <a:gd name="connsiteY100" fmla="*/ 5688676 h 5753325"/>
              <a:gd name="connsiteX101" fmla="*/ 1025798 w 6530408"/>
              <a:gd name="connsiteY101" fmla="*/ 5673166 h 5753325"/>
              <a:gd name="connsiteX102" fmla="*/ 947900 w 6530408"/>
              <a:gd name="connsiteY102" fmla="*/ 5657848 h 5753325"/>
              <a:gd name="connsiteX103" fmla="*/ 815627 w 6530408"/>
              <a:gd name="connsiteY103" fmla="*/ 5642557 h 5753325"/>
              <a:gd name="connsiteX104" fmla="*/ 788251 w 6530408"/>
              <a:gd name="connsiteY104" fmla="*/ 5637065 h 5753325"/>
              <a:gd name="connsiteX105" fmla="*/ 767822 w 6530408"/>
              <a:gd name="connsiteY105" fmla="*/ 5623450 h 5753325"/>
              <a:gd name="connsiteX106" fmla="*/ 765791 w 6530408"/>
              <a:gd name="connsiteY106" fmla="*/ 5612539 h 5753325"/>
              <a:gd name="connsiteX107" fmla="*/ 751230 w 6530408"/>
              <a:gd name="connsiteY107" fmla="*/ 5608092 h 5753325"/>
              <a:gd name="connsiteX108" fmla="*/ 748008 w 6530408"/>
              <a:gd name="connsiteY108" fmla="*/ 5605052 h 5753325"/>
              <a:gd name="connsiteX109" fmla="*/ 728871 w 6530408"/>
              <a:gd name="connsiteY109" fmla="*/ 5589469 h 5753325"/>
              <a:gd name="connsiteX110" fmla="*/ 671898 w 6530408"/>
              <a:gd name="connsiteY110" fmla="*/ 5602363 h 5753325"/>
              <a:gd name="connsiteX111" fmla="*/ 615065 w 6530408"/>
              <a:gd name="connsiteY111" fmla="*/ 5580257 h 5753325"/>
              <a:gd name="connsiteX112" fmla="*/ 355785 w 6530408"/>
              <a:gd name="connsiteY112" fmla="*/ 5514383 h 5753325"/>
              <a:gd name="connsiteX113" fmla="*/ 102269 w 6530408"/>
              <a:gd name="connsiteY113" fmla="*/ 5524347 h 5753325"/>
              <a:gd name="connsiteX114" fmla="*/ 13160 w 6530408"/>
              <a:gd name="connsiteY114" fmla="*/ 5514159 h 5753325"/>
              <a:gd name="connsiteX115" fmla="*/ 0 w 6530408"/>
              <a:gd name="connsiteY115" fmla="*/ 5511735 h 5753325"/>
              <a:gd name="connsiteX116" fmla="*/ 0 w 6530408"/>
              <a:gd name="connsiteY116" fmla="*/ 0 h 5753325"/>
              <a:gd name="connsiteX0" fmla="*/ 0 w 6506836"/>
              <a:gd name="connsiteY0" fmla="*/ 0 h 5753325"/>
              <a:gd name="connsiteX1" fmla="*/ 6438980 w 6506836"/>
              <a:gd name="connsiteY1" fmla="*/ 0 h 5753325"/>
              <a:gd name="connsiteX2" fmla="*/ 6439047 w 6506836"/>
              <a:gd name="connsiteY2" fmla="*/ 147 h 5753325"/>
              <a:gd name="connsiteX3" fmla="*/ 6443456 w 6506836"/>
              <a:gd name="connsiteY3" fmla="*/ 130105 h 5753325"/>
              <a:gd name="connsiteX4" fmla="*/ 6447632 w 6506836"/>
              <a:gd name="connsiteY4" fmla="*/ 170016 h 5753325"/>
              <a:gd name="connsiteX5" fmla="*/ 6465936 w 6506836"/>
              <a:gd name="connsiteY5" fmla="*/ 274847 h 5753325"/>
              <a:gd name="connsiteX6" fmla="*/ 6506836 w 6506836"/>
              <a:gd name="connsiteY6" fmla="*/ 331778 h 5753325"/>
              <a:gd name="connsiteX7" fmla="*/ 6488360 w 6506836"/>
              <a:gd name="connsiteY7" fmla="*/ 535865 h 5753325"/>
              <a:gd name="connsiteX8" fmla="*/ 6492864 w 6506836"/>
              <a:gd name="connsiteY8" fmla="*/ 615799 h 5753325"/>
              <a:gd name="connsiteX9" fmla="*/ 6459988 w 6506836"/>
              <a:gd name="connsiteY9" fmla="*/ 707628 h 5753325"/>
              <a:gd name="connsiteX10" fmla="*/ 6453989 w 6506836"/>
              <a:gd name="connsiteY10" fmla="*/ 711876 h 5753325"/>
              <a:gd name="connsiteX11" fmla="*/ 6453209 w 6506836"/>
              <a:gd name="connsiteY11" fmla="*/ 719127 h 5753325"/>
              <a:gd name="connsiteX12" fmla="*/ 6457662 w 6506836"/>
              <a:gd name="connsiteY12" fmla="*/ 723331 h 5753325"/>
              <a:gd name="connsiteX13" fmla="*/ 6447445 w 6506836"/>
              <a:gd name="connsiteY13" fmla="*/ 780003 h 5753325"/>
              <a:gd name="connsiteX14" fmla="*/ 6426552 w 6506836"/>
              <a:gd name="connsiteY14" fmla="*/ 845805 h 5753325"/>
              <a:gd name="connsiteX15" fmla="*/ 6434072 w 6506836"/>
              <a:gd name="connsiteY15" fmla="*/ 910733 h 5753325"/>
              <a:gd name="connsiteX16" fmla="*/ 6432570 w 6506836"/>
              <a:gd name="connsiteY16" fmla="*/ 983394 h 5753325"/>
              <a:gd name="connsiteX17" fmla="*/ 6431878 w 6506836"/>
              <a:gd name="connsiteY17" fmla="*/ 1026728 h 5753325"/>
              <a:gd name="connsiteX18" fmla="*/ 6414269 w 6506836"/>
              <a:gd name="connsiteY18" fmla="*/ 1151111 h 5753325"/>
              <a:gd name="connsiteX19" fmla="*/ 6371722 w 6506836"/>
              <a:gd name="connsiteY19" fmla="*/ 1318080 h 5753325"/>
              <a:gd name="connsiteX20" fmla="*/ 6356023 w 6506836"/>
              <a:gd name="connsiteY20" fmla="*/ 1356227 h 5753325"/>
              <a:gd name="connsiteX21" fmla="*/ 6356157 w 6506836"/>
              <a:gd name="connsiteY21" fmla="*/ 1361967 h 5753325"/>
              <a:gd name="connsiteX22" fmla="*/ 6350613 w 6506836"/>
              <a:gd name="connsiteY22" fmla="*/ 1393569 h 5753325"/>
              <a:gd name="connsiteX23" fmla="*/ 6357062 w 6506836"/>
              <a:gd name="connsiteY23" fmla="*/ 1444071 h 5753325"/>
              <a:gd name="connsiteX24" fmla="*/ 6364832 w 6506836"/>
              <a:gd name="connsiteY24" fmla="*/ 1478763 h 5753325"/>
              <a:gd name="connsiteX25" fmla="*/ 6369745 w 6506836"/>
              <a:gd name="connsiteY25" fmla="*/ 1495680 h 5753325"/>
              <a:gd name="connsiteX26" fmla="*/ 6370898 w 6506836"/>
              <a:gd name="connsiteY26" fmla="*/ 1513331 h 5753325"/>
              <a:gd name="connsiteX27" fmla="*/ 6368801 w 6506836"/>
              <a:gd name="connsiteY27" fmla="*/ 1527414 h 5753325"/>
              <a:gd name="connsiteX28" fmla="*/ 6359177 w 6506836"/>
              <a:gd name="connsiteY28" fmla="*/ 1639513 h 5753325"/>
              <a:gd name="connsiteX29" fmla="*/ 6299489 w 6506836"/>
              <a:gd name="connsiteY29" fmla="*/ 1784860 h 5753325"/>
              <a:gd name="connsiteX30" fmla="*/ 6267878 w 6506836"/>
              <a:gd name="connsiteY30" fmla="*/ 1858572 h 5753325"/>
              <a:gd name="connsiteX31" fmla="*/ 6251146 w 6506836"/>
              <a:gd name="connsiteY31" fmla="*/ 1926167 h 5753325"/>
              <a:gd name="connsiteX32" fmla="*/ 6210686 w 6506836"/>
              <a:gd name="connsiteY32" fmla="*/ 2014834 h 5753325"/>
              <a:gd name="connsiteX33" fmla="*/ 6106652 w 6506836"/>
              <a:gd name="connsiteY33" fmla="*/ 2150572 h 5753325"/>
              <a:gd name="connsiteX34" fmla="*/ 6097813 w 6506836"/>
              <a:gd name="connsiteY34" fmla="*/ 2172208 h 5753325"/>
              <a:gd name="connsiteX35" fmla="*/ 6095990 w 6506836"/>
              <a:gd name="connsiteY35" fmla="*/ 2181185 h 5753325"/>
              <a:gd name="connsiteX36" fmla="*/ 6090126 w 6506836"/>
              <a:gd name="connsiteY36" fmla="*/ 2192533 h 5753325"/>
              <a:gd name="connsiteX37" fmla="*/ 6089503 w 6506836"/>
              <a:gd name="connsiteY37" fmla="*/ 2192543 h 5753325"/>
              <a:gd name="connsiteX38" fmla="*/ 6084946 w 6506836"/>
              <a:gd name="connsiteY38" fmla="*/ 2203694 h 5753325"/>
              <a:gd name="connsiteX39" fmla="*/ 5987861 w 6506836"/>
              <a:gd name="connsiteY39" fmla="*/ 2304868 h 5753325"/>
              <a:gd name="connsiteX40" fmla="*/ 5973439 w 6506836"/>
              <a:gd name="connsiteY40" fmla="*/ 2385635 h 5753325"/>
              <a:gd name="connsiteX41" fmla="*/ 5916727 w 6506836"/>
              <a:gd name="connsiteY41" fmla="*/ 2458777 h 5753325"/>
              <a:gd name="connsiteX42" fmla="*/ 5856524 w 6506836"/>
              <a:gd name="connsiteY42" fmla="*/ 2583281 h 5753325"/>
              <a:gd name="connsiteX43" fmla="*/ 5838091 w 6506836"/>
              <a:gd name="connsiteY43" fmla="*/ 2753474 h 5753325"/>
              <a:gd name="connsiteX44" fmla="*/ 5777471 w 6506836"/>
              <a:gd name="connsiteY44" fmla="*/ 2901570 h 5753325"/>
              <a:gd name="connsiteX45" fmla="*/ 5723992 w 6506836"/>
              <a:gd name="connsiteY45" fmla="*/ 2998752 h 5753325"/>
              <a:gd name="connsiteX46" fmla="*/ 5557886 w 6506836"/>
              <a:gd name="connsiteY46" fmla="*/ 3329735 h 5753325"/>
              <a:gd name="connsiteX47" fmla="*/ 5471501 w 6506836"/>
              <a:gd name="connsiteY47" fmla="*/ 3462221 h 5753325"/>
              <a:gd name="connsiteX48" fmla="*/ 5465154 w 6506836"/>
              <a:gd name="connsiteY48" fmla="*/ 3541065 h 5753325"/>
              <a:gd name="connsiteX49" fmla="*/ 5437889 w 6506836"/>
              <a:gd name="connsiteY49" fmla="*/ 3559927 h 5753325"/>
              <a:gd name="connsiteX50" fmla="*/ 5432770 w 6506836"/>
              <a:gd name="connsiteY50" fmla="*/ 3562948 h 5753325"/>
              <a:gd name="connsiteX51" fmla="*/ 5406795 w 6506836"/>
              <a:gd name="connsiteY51" fmla="*/ 3578594 h 5753325"/>
              <a:gd name="connsiteX52" fmla="*/ 5381495 w 6506836"/>
              <a:gd name="connsiteY52" fmla="*/ 3599883 h 5753325"/>
              <a:gd name="connsiteX53" fmla="*/ 5363689 w 6506836"/>
              <a:gd name="connsiteY53" fmla="*/ 3633299 h 5753325"/>
              <a:gd name="connsiteX54" fmla="*/ 5291870 w 6506836"/>
              <a:gd name="connsiteY54" fmla="*/ 3799039 h 5753325"/>
              <a:gd name="connsiteX55" fmla="*/ 5241600 w 6506836"/>
              <a:gd name="connsiteY55" fmla="*/ 3894238 h 5753325"/>
              <a:gd name="connsiteX56" fmla="*/ 5211041 w 6506836"/>
              <a:gd name="connsiteY56" fmla="*/ 3924184 h 5753325"/>
              <a:gd name="connsiteX57" fmla="*/ 5176073 w 6506836"/>
              <a:gd name="connsiteY57" fmla="*/ 3970179 h 5753325"/>
              <a:gd name="connsiteX58" fmla="*/ 5172826 w 6506836"/>
              <a:gd name="connsiteY58" fmla="*/ 3991773 h 5753325"/>
              <a:gd name="connsiteX59" fmla="*/ 5157053 w 6506836"/>
              <a:gd name="connsiteY59" fmla="*/ 3997708 h 5753325"/>
              <a:gd name="connsiteX60" fmla="*/ 5127922 w 6506836"/>
              <a:gd name="connsiteY60" fmla="*/ 4022660 h 5753325"/>
              <a:gd name="connsiteX61" fmla="*/ 5020872 w 6506836"/>
              <a:gd name="connsiteY61" fmla="*/ 4075951 h 5753325"/>
              <a:gd name="connsiteX62" fmla="*/ 4991410 w 6506836"/>
              <a:gd name="connsiteY62" fmla="*/ 4087598 h 5753325"/>
              <a:gd name="connsiteX63" fmla="*/ 4930112 w 6506836"/>
              <a:gd name="connsiteY63" fmla="*/ 4138459 h 5753325"/>
              <a:gd name="connsiteX64" fmla="*/ 4834224 w 6506836"/>
              <a:gd name="connsiteY64" fmla="*/ 4231643 h 5753325"/>
              <a:gd name="connsiteX65" fmla="*/ 4812599 w 6506836"/>
              <a:gd name="connsiteY65" fmla="*/ 4249449 h 5753325"/>
              <a:gd name="connsiteX66" fmla="*/ 4789188 w 6506836"/>
              <a:gd name="connsiteY66" fmla="*/ 4256678 h 5753325"/>
              <a:gd name="connsiteX67" fmla="*/ 4779554 w 6506836"/>
              <a:gd name="connsiteY67" fmla="*/ 4251313 h 5753325"/>
              <a:gd name="connsiteX68" fmla="*/ 4766885 w 6506836"/>
              <a:gd name="connsiteY68" fmla="*/ 4259812 h 5753325"/>
              <a:gd name="connsiteX69" fmla="*/ 4762510 w 6506836"/>
              <a:gd name="connsiteY69" fmla="*/ 4260383 h 5753325"/>
              <a:gd name="connsiteX70" fmla="*/ 4738416 w 6506836"/>
              <a:gd name="connsiteY70" fmla="*/ 4265355 h 5753325"/>
              <a:gd name="connsiteX71" fmla="*/ 4712007 w 6506836"/>
              <a:gd name="connsiteY71" fmla="*/ 4317892 h 5753325"/>
              <a:gd name="connsiteX72" fmla="*/ 4658930 w 6506836"/>
              <a:gd name="connsiteY72" fmla="*/ 4348041 h 5753325"/>
              <a:gd name="connsiteX73" fmla="*/ 4443526 w 6506836"/>
              <a:gd name="connsiteY73" fmla="*/ 4507851 h 5753325"/>
              <a:gd name="connsiteX74" fmla="*/ 4289766 w 6506836"/>
              <a:gd name="connsiteY74" fmla="*/ 4711450 h 5753325"/>
              <a:gd name="connsiteX75" fmla="*/ 4150870 w 6506836"/>
              <a:gd name="connsiteY75" fmla="*/ 4818480 h 5753325"/>
              <a:gd name="connsiteX76" fmla="*/ 4006639 w 6506836"/>
              <a:gd name="connsiteY76" fmla="*/ 4933815 h 5753325"/>
              <a:gd name="connsiteX77" fmla="*/ 3298210 w 6506836"/>
              <a:gd name="connsiteY77" fmla="*/ 5070790 h 5753325"/>
              <a:gd name="connsiteX78" fmla="*/ 2947678 w 6506836"/>
              <a:gd name="connsiteY78" fmla="*/ 5117869 h 5753325"/>
              <a:gd name="connsiteX79" fmla="*/ 2822169 w 6506836"/>
              <a:gd name="connsiteY79" fmla="*/ 5129396 h 5753325"/>
              <a:gd name="connsiteX80" fmla="*/ 2538773 w 6506836"/>
              <a:gd name="connsiteY80" fmla="*/ 5313397 h 5753325"/>
              <a:gd name="connsiteX81" fmla="*/ 2014500 w 6506836"/>
              <a:gd name="connsiteY81" fmla="*/ 5519744 h 5753325"/>
              <a:gd name="connsiteX82" fmla="*/ 1934391 w 6506836"/>
              <a:gd name="connsiteY82" fmla="*/ 5591335 h 5753325"/>
              <a:gd name="connsiteX83" fmla="*/ 1892550 w 6506836"/>
              <a:gd name="connsiteY83" fmla="*/ 5649708 h 5753325"/>
              <a:gd name="connsiteX84" fmla="*/ 1854769 w 6506836"/>
              <a:gd name="connsiteY84" fmla="*/ 5647691 h 5753325"/>
              <a:gd name="connsiteX85" fmla="*/ 1809461 w 6506836"/>
              <a:gd name="connsiteY85" fmla="*/ 5648628 h 5753325"/>
              <a:gd name="connsiteX86" fmla="*/ 1745150 w 6506836"/>
              <a:gd name="connsiteY86" fmla="*/ 5693879 h 5753325"/>
              <a:gd name="connsiteX87" fmla="*/ 1713375 w 6506836"/>
              <a:gd name="connsiteY87" fmla="*/ 5684672 h 5753325"/>
              <a:gd name="connsiteX88" fmla="*/ 1707808 w 6506836"/>
              <a:gd name="connsiteY88" fmla="*/ 5682611 h 5753325"/>
              <a:gd name="connsiteX89" fmla="*/ 1679313 w 6506836"/>
              <a:gd name="connsiteY89" fmla="*/ 5672360 h 5753325"/>
              <a:gd name="connsiteX90" fmla="*/ 1646933 w 6506836"/>
              <a:gd name="connsiteY90" fmla="*/ 5666227 h 5753325"/>
              <a:gd name="connsiteX91" fmla="*/ 1610055 w 6506836"/>
              <a:gd name="connsiteY91" fmla="*/ 5673643 h 5753325"/>
              <a:gd name="connsiteX92" fmla="*/ 1437641 w 6506836"/>
              <a:gd name="connsiteY92" fmla="*/ 5723266 h 5753325"/>
              <a:gd name="connsiteX93" fmla="*/ 1332869 w 6506836"/>
              <a:gd name="connsiteY93" fmla="*/ 5744752 h 5753325"/>
              <a:gd name="connsiteX94" fmla="*/ 1290525 w 6506836"/>
              <a:gd name="connsiteY94" fmla="*/ 5740036 h 5753325"/>
              <a:gd name="connsiteX95" fmla="*/ 1233107 w 6506836"/>
              <a:gd name="connsiteY95" fmla="*/ 5742106 h 5753325"/>
              <a:gd name="connsiteX96" fmla="*/ 1214532 w 6506836"/>
              <a:gd name="connsiteY96" fmla="*/ 5753325 h 5753325"/>
              <a:gd name="connsiteX97" fmla="*/ 1199955 w 6506836"/>
              <a:gd name="connsiteY97" fmla="*/ 5744831 h 5753325"/>
              <a:gd name="connsiteX98" fmla="*/ 1162337 w 6506836"/>
              <a:gd name="connsiteY98" fmla="*/ 5738048 h 5753325"/>
              <a:gd name="connsiteX99" fmla="*/ 1053457 w 6506836"/>
              <a:gd name="connsiteY99" fmla="*/ 5688676 h 5753325"/>
              <a:gd name="connsiteX100" fmla="*/ 1025798 w 6506836"/>
              <a:gd name="connsiteY100" fmla="*/ 5673166 h 5753325"/>
              <a:gd name="connsiteX101" fmla="*/ 947900 w 6506836"/>
              <a:gd name="connsiteY101" fmla="*/ 5657848 h 5753325"/>
              <a:gd name="connsiteX102" fmla="*/ 815627 w 6506836"/>
              <a:gd name="connsiteY102" fmla="*/ 5642557 h 5753325"/>
              <a:gd name="connsiteX103" fmla="*/ 788251 w 6506836"/>
              <a:gd name="connsiteY103" fmla="*/ 5637065 h 5753325"/>
              <a:gd name="connsiteX104" fmla="*/ 767822 w 6506836"/>
              <a:gd name="connsiteY104" fmla="*/ 5623450 h 5753325"/>
              <a:gd name="connsiteX105" fmla="*/ 765791 w 6506836"/>
              <a:gd name="connsiteY105" fmla="*/ 5612539 h 5753325"/>
              <a:gd name="connsiteX106" fmla="*/ 751230 w 6506836"/>
              <a:gd name="connsiteY106" fmla="*/ 5608092 h 5753325"/>
              <a:gd name="connsiteX107" fmla="*/ 748008 w 6506836"/>
              <a:gd name="connsiteY107" fmla="*/ 5605052 h 5753325"/>
              <a:gd name="connsiteX108" fmla="*/ 728871 w 6506836"/>
              <a:gd name="connsiteY108" fmla="*/ 5589469 h 5753325"/>
              <a:gd name="connsiteX109" fmla="*/ 671898 w 6506836"/>
              <a:gd name="connsiteY109" fmla="*/ 5602363 h 5753325"/>
              <a:gd name="connsiteX110" fmla="*/ 615065 w 6506836"/>
              <a:gd name="connsiteY110" fmla="*/ 5580257 h 5753325"/>
              <a:gd name="connsiteX111" fmla="*/ 355785 w 6506836"/>
              <a:gd name="connsiteY111" fmla="*/ 5514383 h 5753325"/>
              <a:gd name="connsiteX112" fmla="*/ 102269 w 6506836"/>
              <a:gd name="connsiteY112" fmla="*/ 5524347 h 5753325"/>
              <a:gd name="connsiteX113" fmla="*/ 13160 w 6506836"/>
              <a:gd name="connsiteY113" fmla="*/ 5514159 h 5753325"/>
              <a:gd name="connsiteX114" fmla="*/ 0 w 6506836"/>
              <a:gd name="connsiteY114" fmla="*/ 5511735 h 5753325"/>
              <a:gd name="connsiteX115" fmla="*/ 0 w 6506836"/>
              <a:gd name="connsiteY115" fmla="*/ 0 h 5753325"/>
              <a:gd name="connsiteX0" fmla="*/ 0 w 6492864"/>
              <a:gd name="connsiteY0" fmla="*/ 0 h 5753325"/>
              <a:gd name="connsiteX1" fmla="*/ 6438980 w 6492864"/>
              <a:gd name="connsiteY1" fmla="*/ 0 h 5753325"/>
              <a:gd name="connsiteX2" fmla="*/ 6439047 w 6492864"/>
              <a:gd name="connsiteY2" fmla="*/ 147 h 5753325"/>
              <a:gd name="connsiteX3" fmla="*/ 6443456 w 6492864"/>
              <a:gd name="connsiteY3" fmla="*/ 130105 h 5753325"/>
              <a:gd name="connsiteX4" fmla="*/ 6447632 w 6492864"/>
              <a:gd name="connsiteY4" fmla="*/ 170016 h 5753325"/>
              <a:gd name="connsiteX5" fmla="*/ 6465936 w 6492864"/>
              <a:gd name="connsiteY5" fmla="*/ 274847 h 5753325"/>
              <a:gd name="connsiteX6" fmla="*/ 6488360 w 6492864"/>
              <a:gd name="connsiteY6" fmla="*/ 535865 h 5753325"/>
              <a:gd name="connsiteX7" fmla="*/ 6492864 w 6492864"/>
              <a:gd name="connsiteY7" fmla="*/ 615799 h 5753325"/>
              <a:gd name="connsiteX8" fmla="*/ 6459988 w 6492864"/>
              <a:gd name="connsiteY8" fmla="*/ 707628 h 5753325"/>
              <a:gd name="connsiteX9" fmla="*/ 6453989 w 6492864"/>
              <a:gd name="connsiteY9" fmla="*/ 711876 h 5753325"/>
              <a:gd name="connsiteX10" fmla="*/ 6453209 w 6492864"/>
              <a:gd name="connsiteY10" fmla="*/ 719127 h 5753325"/>
              <a:gd name="connsiteX11" fmla="*/ 6457662 w 6492864"/>
              <a:gd name="connsiteY11" fmla="*/ 723331 h 5753325"/>
              <a:gd name="connsiteX12" fmla="*/ 6447445 w 6492864"/>
              <a:gd name="connsiteY12" fmla="*/ 780003 h 5753325"/>
              <a:gd name="connsiteX13" fmla="*/ 6426552 w 6492864"/>
              <a:gd name="connsiteY13" fmla="*/ 845805 h 5753325"/>
              <a:gd name="connsiteX14" fmla="*/ 6434072 w 6492864"/>
              <a:gd name="connsiteY14" fmla="*/ 910733 h 5753325"/>
              <a:gd name="connsiteX15" fmla="*/ 6432570 w 6492864"/>
              <a:gd name="connsiteY15" fmla="*/ 983394 h 5753325"/>
              <a:gd name="connsiteX16" fmla="*/ 6431878 w 6492864"/>
              <a:gd name="connsiteY16" fmla="*/ 1026728 h 5753325"/>
              <a:gd name="connsiteX17" fmla="*/ 6414269 w 6492864"/>
              <a:gd name="connsiteY17" fmla="*/ 1151111 h 5753325"/>
              <a:gd name="connsiteX18" fmla="*/ 6371722 w 6492864"/>
              <a:gd name="connsiteY18" fmla="*/ 1318080 h 5753325"/>
              <a:gd name="connsiteX19" fmla="*/ 6356023 w 6492864"/>
              <a:gd name="connsiteY19" fmla="*/ 1356227 h 5753325"/>
              <a:gd name="connsiteX20" fmla="*/ 6356157 w 6492864"/>
              <a:gd name="connsiteY20" fmla="*/ 1361967 h 5753325"/>
              <a:gd name="connsiteX21" fmla="*/ 6350613 w 6492864"/>
              <a:gd name="connsiteY21" fmla="*/ 1393569 h 5753325"/>
              <a:gd name="connsiteX22" fmla="*/ 6357062 w 6492864"/>
              <a:gd name="connsiteY22" fmla="*/ 1444071 h 5753325"/>
              <a:gd name="connsiteX23" fmla="*/ 6364832 w 6492864"/>
              <a:gd name="connsiteY23" fmla="*/ 1478763 h 5753325"/>
              <a:gd name="connsiteX24" fmla="*/ 6369745 w 6492864"/>
              <a:gd name="connsiteY24" fmla="*/ 1495680 h 5753325"/>
              <a:gd name="connsiteX25" fmla="*/ 6370898 w 6492864"/>
              <a:gd name="connsiteY25" fmla="*/ 1513331 h 5753325"/>
              <a:gd name="connsiteX26" fmla="*/ 6368801 w 6492864"/>
              <a:gd name="connsiteY26" fmla="*/ 1527414 h 5753325"/>
              <a:gd name="connsiteX27" fmla="*/ 6359177 w 6492864"/>
              <a:gd name="connsiteY27" fmla="*/ 1639513 h 5753325"/>
              <a:gd name="connsiteX28" fmla="*/ 6299489 w 6492864"/>
              <a:gd name="connsiteY28" fmla="*/ 1784860 h 5753325"/>
              <a:gd name="connsiteX29" fmla="*/ 6267878 w 6492864"/>
              <a:gd name="connsiteY29" fmla="*/ 1858572 h 5753325"/>
              <a:gd name="connsiteX30" fmla="*/ 6251146 w 6492864"/>
              <a:gd name="connsiteY30" fmla="*/ 1926167 h 5753325"/>
              <a:gd name="connsiteX31" fmla="*/ 6210686 w 6492864"/>
              <a:gd name="connsiteY31" fmla="*/ 2014834 h 5753325"/>
              <a:gd name="connsiteX32" fmla="*/ 6106652 w 6492864"/>
              <a:gd name="connsiteY32" fmla="*/ 2150572 h 5753325"/>
              <a:gd name="connsiteX33" fmla="*/ 6097813 w 6492864"/>
              <a:gd name="connsiteY33" fmla="*/ 2172208 h 5753325"/>
              <a:gd name="connsiteX34" fmla="*/ 6095990 w 6492864"/>
              <a:gd name="connsiteY34" fmla="*/ 2181185 h 5753325"/>
              <a:gd name="connsiteX35" fmla="*/ 6090126 w 6492864"/>
              <a:gd name="connsiteY35" fmla="*/ 2192533 h 5753325"/>
              <a:gd name="connsiteX36" fmla="*/ 6089503 w 6492864"/>
              <a:gd name="connsiteY36" fmla="*/ 2192543 h 5753325"/>
              <a:gd name="connsiteX37" fmla="*/ 6084946 w 6492864"/>
              <a:gd name="connsiteY37" fmla="*/ 2203694 h 5753325"/>
              <a:gd name="connsiteX38" fmla="*/ 5987861 w 6492864"/>
              <a:gd name="connsiteY38" fmla="*/ 2304868 h 5753325"/>
              <a:gd name="connsiteX39" fmla="*/ 5973439 w 6492864"/>
              <a:gd name="connsiteY39" fmla="*/ 2385635 h 5753325"/>
              <a:gd name="connsiteX40" fmla="*/ 5916727 w 6492864"/>
              <a:gd name="connsiteY40" fmla="*/ 2458777 h 5753325"/>
              <a:gd name="connsiteX41" fmla="*/ 5856524 w 6492864"/>
              <a:gd name="connsiteY41" fmla="*/ 2583281 h 5753325"/>
              <a:gd name="connsiteX42" fmla="*/ 5838091 w 6492864"/>
              <a:gd name="connsiteY42" fmla="*/ 2753474 h 5753325"/>
              <a:gd name="connsiteX43" fmla="*/ 5777471 w 6492864"/>
              <a:gd name="connsiteY43" fmla="*/ 2901570 h 5753325"/>
              <a:gd name="connsiteX44" fmla="*/ 5723992 w 6492864"/>
              <a:gd name="connsiteY44" fmla="*/ 2998752 h 5753325"/>
              <a:gd name="connsiteX45" fmla="*/ 5557886 w 6492864"/>
              <a:gd name="connsiteY45" fmla="*/ 3329735 h 5753325"/>
              <a:gd name="connsiteX46" fmla="*/ 5471501 w 6492864"/>
              <a:gd name="connsiteY46" fmla="*/ 3462221 h 5753325"/>
              <a:gd name="connsiteX47" fmla="*/ 5465154 w 6492864"/>
              <a:gd name="connsiteY47" fmla="*/ 3541065 h 5753325"/>
              <a:gd name="connsiteX48" fmla="*/ 5437889 w 6492864"/>
              <a:gd name="connsiteY48" fmla="*/ 3559927 h 5753325"/>
              <a:gd name="connsiteX49" fmla="*/ 5432770 w 6492864"/>
              <a:gd name="connsiteY49" fmla="*/ 3562948 h 5753325"/>
              <a:gd name="connsiteX50" fmla="*/ 5406795 w 6492864"/>
              <a:gd name="connsiteY50" fmla="*/ 3578594 h 5753325"/>
              <a:gd name="connsiteX51" fmla="*/ 5381495 w 6492864"/>
              <a:gd name="connsiteY51" fmla="*/ 3599883 h 5753325"/>
              <a:gd name="connsiteX52" fmla="*/ 5363689 w 6492864"/>
              <a:gd name="connsiteY52" fmla="*/ 3633299 h 5753325"/>
              <a:gd name="connsiteX53" fmla="*/ 5291870 w 6492864"/>
              <a:gd name="connsiteY53" fmla="*/ 3799039 h 5753325"/>
              <a:gd name="connsiteX54" fmla="*/ 5241600 w 6492864"/>
              <a:gd name="connsiteY54" fmla="*/ 3894238 h 5753325"/>
              <a:gd name="connsiteX55" fmla="*/ 5211041 w 6492864"/>
              <a:gd name="connsiteY55" fmla="*/ 3924184 h 5753325"/>
              <a:gd name="connsiteX56" fmla="*/ 5176073 w 6492864"/>
              <a:gd name="connsiteY56" fmla="*/ 3970179 h 5753325"/>
              <a:gd name="connsiteX57" fmla="*/ 5172826 w 6492864"/>
              <a:gd name="connsiteY57" fmla="*/ 3991773 h 5753325"/>
              <a:gd name="connsiteX58" fmla="*/ 5157053 w 6492864"/>
              <a:gd name="connsiteY58" fmla="*/ 3997708 h 5753325"/>
              <a:gd name="connsiteX59" fmla="*/ 5127922 w 6492864"/>
              <a:gd name="connsiteY59" fmla="*/ 4022660 h 5753325"/>
              <a:gd name="connsiteX60" fmla="*/ 5020872 w 6492864"/>
              <a:gd name="connsiteY60" fmla="*/ 4075951 h 5753325"/>
              <a:gd name="connsiteX61" fmla="*/ 4991410 w 6492864"/>
              <a:gd name="connsiteY61" fmla="*/ 4087598 h 5753325"/>
              <a:gd name="connsiteX62" fmla="*/ 4930112 w 6492864"/>
              <a:gd name="connsiteY62" fmla="*/ 4138459 h 5753325"/>
              <a:gd name="connsiteX63" fmla="*/ 4834224 w 6492864"/>
              <a:gd name="connsiteY63" fmla="*/ 4231643 h 5753325"/>
              <a:gd name="connsiteX64" fmla="*/ 4812599 w 6492864"/>
              <a:gd name="connsiteY64" fmla="*/ 4249449 h 5753325"/>
              <a:gd name="connsiteX65" fmla="*/ 4789188 w 6492864"/>
              <a:gd name="connsiteY65" fmla="*/ 4256678 h 5753325"/>
              <a:gd name="connsiteX66" fmla="*/ 4779554 w 6492864"/>
              <a:gd name="connsiteY66" fmla="*/ 4251313 h 5753325"/>
              <a:gd name="connsiteX67" fmla="*/ 4766885 w 6492864"/>
              <a:gd name="connsiteY67" fmla="*/ 4259812 h 5753325"/>
              <a:gd name="connsiteX68" fmla="*/ 4762510 w 6492864"/>
              <a:gd name="connsiteY68" fmla="*/ 4260383 h 5753325"/>
              <a:gd name="connsiteX69" fmla="*/ 4738416 w 6492864"/>
              <a:gd name="connsiteY69" fmla="*/ 4265355 h 5753325"/>
              <a:gd name="connsiteX70" fmla="*/ 4712007 w 6492864"/>
              <a:gd name="connsiteY70" fmla="*/ 4317892 h 5753325"/>
              <a:gd name="connsiteX71" fmla="*/ 4658930 w 6492864"/>
              <a:gd name="connsiteY71" fmla="*/ 4348041 h 5753325"/>
              <a:gd name="connsiteX72" fmla="*/ 4443526 w 6492864"/>
              <a:gd name="connsiteY72" fmla="*/ 4507851 h 5753325"/>
              <a:gd name="connsiteX73" fmla="*/ 4289766 w 6492864"/>
              <a:gd name="connsiteY73" fmla="*/ 4711450 h 5753325"/>
              <a:gd name="connsiteX74" fmla="*/ 4150870 w 6492864"/>
              <a:gd name="connsiteY74" fmla="*/ 4818480 h 5753325"/>
              <a:gd name="connsiteX75" fmla="*/ 4006639 w 6492864"/>
              <a:gd name="connsiteY75" fmla="*/ 4933815 h 5753325"/>
              <a:gd name="connsiteX76" fmla="*/ 3298210 w 6492864"/>
              <a:gd name="connsiteY76" fmla="*/ 5070790 h 5753325"/>
              <a:gd name="connsiteX77" fmla="*/ 2947678 w 6492864"/>
              <a:gd name="connsiteY77" fmla="*/ 5117869 h 5753325"/>
              <a:gd name="connsiteX78" fmla="*/ 2822169 w 6492864"/>
              <a:gd name="connsiteY78" fmla="*/ 5129396 h 5753325"/>
              <a:gd name="connsiteX79" fmla="*/ 2538773 w 6492864"/>
              <a:gd name="connsiteY79" fmla="*/ 5313397 h 5753325"/>
              <a:gd name="connsiteX80" fmla="*/ 2014500 w 6492864"/>
              <a:gd name="connsiteY80" fmla="*/ 5519744 h 5753325"/>
              <a:gd name="connsiteX81" fmla="*/ 1934391 w 6492864"/>
              <a:gd name="connsiteY81" fmla="*/ 5591335 h 5753325"/>
              <a:gd name="connsiteX82" fmla="*/ 1892550 w 6492864"/>
              <a:gd name="connsiteY82" fmla="*/ 5649708 h 5753325"/>
              <a:gd name="connsiteX83" fmla="*/ 1854769 w 6492864"/>
              <a:gd name="connsiteY83" fmla="*/ 5647691 h 5753325"/>
              <a:gd name="connsiteX84" fmla="*/ 1809461 w 6492864"/>
              <a:gd name="connsiteY84" fmla="*/ 5648628 h 5753325"/>
              <a:gd name="connsiteX85" fmla="*/ 1745150 w 6492864"/>
              <a:gd name="connsiteY85" fmla="*/ 5693879 h 5753325"/>
              <a:gd name="connsiteX86" fmla="*/ 1713375 w 6492864"/>
              <a:gd name="connsiteY86" fmla="*/ 5684672 h 5753325"/>
              <a:gd name="connsiteX87" fmla="*/ 1707808 w 6492864"/>
              <a:gd name="connsiteY87" fmla="*/ 5682611 h 5753325"/>
              <a:gd name="connsiteX88" fmla="*/ 1679313 w 6492864"/>
              <a:gd name="connsiteY88" fmla="*/ 5672360 h 5753325"/>
              <a:gd name="connsiteX89" fmla="*/ 1646933 w 6492864"/>
              <a:gd name="connsiteY89" fmla="*/ 5666227 h 5753325"/>
              <a:gd name="connsiteX90" fmla="*/ 1610055 w 6492864"/>
              <a:gd name="connsiteY90" fmla="*/ 5673643 h 5753325"/>
              <a:gd name="connsiteX91" fmla="*/ 1437641 w 6492864"/>
              <a:gd name="connsiteY91" fmla="*/ 5723266 h 5753325"/>
              <a:gd name="connsiteX92" fmla="*/ 1332869 w 6492864"/>
              <a:gd name="connsiteY92" fmla="*/ 5744752 h 5753325"/>
              <a:gd name="connsiteX93" fmla="*/ 1290525 w 6492864"/>
              <a:gd name="connsiteY93" fmla="*/ 5740036 h 5753325"/>
              <a:gd name="connsiteX94" fmla="*/ 1233107 w 6492864"/>
              <a:gd name="connsiteY94" fmla="*/ 5742106 h 5753325"/>
              <a:gd name="connsiteX95" fmla="*/ 1214532 w 6492864"/>
              <a:gd name="connsiteY95" fmla="*/ 5753325 h 5753325"/>
              <a:gd name="connsiteX96" fmla="*/ 1199955 w 6492864"/>
              <a:gd name="connsiteY96" fmla="*/ 5744831 h 5753325"/>
              <a:gd name="connsiteX97" fmla="*/ 1162337 w 6492864"/>
              <a:gd name="connsiteY97" fmla="*/ 5738048 h 5753325"/>
              <a:gd name="connsiteX98" fmla="*/ 1053457 w 6492864"/>
              <a:gd name="connsiteY98" fmla="*/ 5688676 h 5753325"/>
              <a:gd name="connsiteX99" fmla="*/ 1025798 w 6492864"/>
              <a:gd name="connsiteY99" fmla="*/ 5673166 h 5753325"/>
              <a:gd name="connsiteX100" fmla="*/ 947900 w 6492864"/>
              <a:gd name="connsiteY100" fmla="*/ 5657848 h 5753325"/>
              <a:gd name="connsiteX101" fmla="*/ 815627 w 6492864"/>
              <a:gd name="connsiteY101" fmla="*/ 5642557 h 5753325"/>
              <a:gd name="connsiteX102" fmla="*/ 788251 w 6492864"/>
              <a:gd name="connsiteY102" fmla="*/ 5637065 h 5753325"/>
              <a:gd name="connsiteX103" fmla="*/ 767822 w 6492864"/>
              <a:gd name="connsiteY103" fmla="*/ 5623450 h 5753325"/>
              <a:gd name="connsiteX104" fmla="*/ 765791 w 6492864"/>
              <a:gd name="connsiteY104" fmla="*/ 5612539 h 5753325"/>
              <a:gd name="connsiteX105" fmla="*/ 751230 w 6492864"/>
              <a:gd name="connsiteY105" fmla="*/ 5608092 h 5753325"/>
              <a:gd name="connsiteX106" fmla="*/ 748008 w 6492864"/>
              <a:gd name="connsiteY106" fmla="*/ 5605052 h 5753325"/>
              <a:gd name="connsiteX107" fmla="*/ 728871 w 6492864"/>
              <a:gd name="connsiteY107" fmla="*/ 5589469 h 5753325"/>
              <a:gd name="connsiteX108" fmla="*/ 671898 w 6492864"/>
              <a:gd name="connsiteY108" fmla="*/ 5602363 h 5753325"/>
              <a:gd name="connsiteX109" fmla="*/ 615065 w 6492864"/>
              <a:gd name="connsiteY109" fmla="*/ 5580257 h 5753325"/>
              <a:gd name="connsiteX110" fmla="*/ 355785 w 6492864"/>
              <a:gd name="connsiteY110" fmla="*/ 5514383 h 5753325"/>
              <a:gd name="connsiteX111" fmla="*/ 102269 w 6492864"/>
              <a:gd name="connsiteY111" fmla="*/ 5524347 h 5753325"/>
              <a:gd name="connsiteX112" fmla="*/ 13160 w 6492864"/>
              <a:gd name="connsiteY112" fmla="*/ 5514159 h 5753325"/>
              <a:gd name="connsiteX113" fmla="*/ 0 w 6492864"/>
              <a:gd name="connsiteY113" fmla="*/ 5511735 h 5753325"/>
              <a:gd name="connsiteX114" fmla="*/ 0 w 6492864"/>
              <a:gd name="connsiteY114" fmla="*/ 0 h 5753325"/>
              <a:gd name="connsiteX0" fmla="*/ 0 w 6492864"/>
              <a:gd name="connsiteY0" fmla="*/ 0 h 5753325"/>
              <a:gd name="connsiteX1" fmla="*/ 6438980 w 6492864"/>
              <a:gd name="connsiteY1" fmla="*/ 0 h 5753325"/>
              <a:gd name="connsiteX2" fmla="*/ 6439047 w 6492864"/>
              <a:gd name="connsiteY2" fmla="*/ 147 h 5753325"/>
              <a:gd name="connsiteX3" fmla="*/ 6443456 w 6492864"/>
              <a:gd name="connsiteY3" fmla="*/ 130105 h 5753325"/>
              <a:gd name="connsiteX4" fmla="*/ 6447632 w 6492864"/>
              <a:gd name="connsiteY4" fmla="*/ 170016 h 5753325"/>
              <a:gd name="connsiteX5" fmla="*/ 6396598 w 6492864"/>
              <a:gd name="connsiteY5" fmla="*/ 274847 h 5753325"/>
              <a:gd name="connsiteX6" fmla="*/ 6488360 w 6492864"/>
              <a:gd name="connsiteY6" fmla="*/ 535865 h 5753325"/>
              <a:gd name="connsiteX7" fmla="*/ 6492864 w 6492864"/>
              <a:gd name="connsiteY7" fmla="*/ 615799 h 5753325"/>
              <a:gd name="connsiteX8" fmla="*/ 6459988 w 6492864"/>
              <a:gd name="connsiteY8" fmla="*/ 707628 h 5753325"/>
              <a:gd name="connsiteX9" fmla="*/ 6453989 w 6492864"/>
              <a:gd name="connsiteY9" fmla="*/ 711876 h 5753325"/>
              <a:gd name="connsiteX10" fmla="*/ 6453209 w 6492864"/>
              <a:gd name="connsiteY10" fmla="*/ 719127 h 5753325"/>
              <a:gd name="connsiteX11" fmla="*/ 6457662 w 6492864"/>
              <a:gd name="connsiteY11" fmla="*/ 723331 h 5753325"/>
              <a:gd name="connsiteX12" fmla="*/ 6447445 w 6492864"/>
              <a:gd name="connsiteY12" fmla="*/ 780003 h 5753325"/>
              <a:gd name="connsiteX13" fmla="*/ 6426552 w 6492864"/>
              <a:gd name="connsiteY13" fmla="*/ 845805 h 5753325"/>
              <a:gd name="connsiteX14" fmla="*/ 6434072 w 6492864"/>
              <a:gd name="connsiteY14" fmla="*/ 910733 h 5753325"/>
              <a:gd name="connsiteX15" fmla="*/ 6432570 w 6492864"/>
              <a:gd name="connsiteY15" fmla="*/ 983394 h 5753325"/>
              <a:gd name="connsiteX16" fmla="*/ 6431878 w 6492864"/>
              <a:gd name="connsiteY16" fmla="*/ 1026728 h 5753325"/>
              <a:gd name="connsiteX17" fmla="*/ 6414269 w 6492864"/>
              <a:gd name="connsiteY17" fmla="*/ 1151111 h 5753325"/>
              <a:gd name="connsiteX18" fmla="*/ 6371722 w 6492864"/>
              <a:gd name="connsiteY18" fmla="*/ 1318080 h 5753325"/>
              <a:gd name="connsiteX19" fmla="*/ 6356023 w 6492864"/>
              <a:gd name="connsiteY19" fmla="*/ 1356227 h 5753325"/>
              <a:gd name="connsiteX20" fmla="*/ 6356157 w 6492864"/>
              <a:gd name="connsiteY20" fmla="*/ 1361967 h 5753325"/>
              <a:gd name="connsiteX21" fmla="*/ 6350613 w 6492864"/>
              <a:gd name="connsiteY21" fmla="*/ 1393569 h 5753325"/>
              <a:gd name="connsiteX22" fmla="*/ 6357062 w 6492864"/>
              <a:gd name="connsiteY22" fmla="*/ 1444071 h 5753325"/>
              <a:gd name="connsiteX23" fmla="*/ 6364832 w 6492864"/>
              <a:gd name="connsiteY23" fmla="*/ 1478763 h 5753325"/>
              <a:gd name="connsiteX24" fmla="*/ 6369745 w 6492864"/>
              <a:gd name="connsiteY24" fmla="*/ 1495680 h 5753325"/>
              <a:gd name="connsiteX25" fmla="*/ 6370898 w 6492864"/>
              <a:gd name="connsiteY25" fmla="*/ 1513331 h 5753325"/>
              <a:gd name="connsiteX26" fmla="*/ 6368801 w 6492864"/>
              <a:gd name="connsiteY26" fmla="*/ 1527414 h 5753325"/>
              <a:gd name="connsiteX27" fmla="*/ 6359177 w 6492864"/>
              <a:gd name="connsiteY27" fmla="*/ 1639513 h 5753325"/>
              <a:gd name="connsiteX28" fmla="*/ 6299489 w 6492864"/>
              <a:gd name="connsiteY28" fmla="*/ 1784860 h 5753325"/>
              <a:gd name="connsiteX29" fmla="*/ 6267878 w 6492864"/>
              <a:gd name="connsiteY29" fmla="*/ 1858572 h 5753325"/>
              <a:gd name="connsiteX30" fmla="*/ 6251146 w 6492864"/>
              <a:gd name="connsiteY30" fmla="*/ 1926167 h 5753325"/>
              <a:gd name="connsiteX31" fmla="*/ 6210686 w 6492864"/>
              <a:gd name="connsiteY31" fmla="*/ 2014834 h 5753325"/>
              <a:gd name="connsiteX32" fmla="*/ 6106652 w 6492864"/>
              <a:gd name="connsiteY32" fmla="*/ 2150572 h 5753325"/>
              <a:gd name="connsiteX33" fmla="*/ 6097813 w 6492864"/>
              <a:gd name="connsiteY33" fmla="*/ 2172208 h 5753325"/>
              <a:gd name="connsiteX34" fmla="*/ 6095990 w 6492864"/>
              <a:gd name="connsiteY34" fmla="*/ 2181185 h 5753325"/>
              <a:gd name="connsiteX35" fmla="*/ 6090126 w 6492864"/>
              <a:gd name="connsiteY35" fmla="*/ 2192533 h 5753325"/>
              <a:gd name="connsiteX36" fmla="*/ 6089503 w 6492864"/>
              <a:gd name="connsiteY36" fmla="*/ 2192543 h 5753325"/>
              <a:gd name="connsiteX37" fmla="*/ 6084946 w 6492864"/>
              <a:gd name="connsiteY37" fmla="*/ 2203694 h 5753325"/>
              <a:gd name="connsiteX38" fmla="*/ 5987861 w 6492864"/>
              <a:gd name="connsiteY38" fmla="*/ 2304868 h 5753325"/>
              <a:gd name="connsiteX39" fmla="*/ 5973439 w 6492864"/>
              <a:gd name="connsiteY39" fmla="*/ 2385635 h 5753325"/>
              <a:gd name="connsiteX40" fmla="*/ 5916727 w 6492864"/>
              <a:gd name="connsiteY40" fmla="*/ 2458777 h 5753325"/>
              <a:gd name="connsiteX41" fmla="*/ 5856524 w 6492864"/>
              <a:gd name="connsiteY41" fmla="*/ 2583281 h 5753325"/>
              <a:gd name="connsiteX42" fmla="*/ 5838091 w 6492864"/>
              <a:gd name="connsiteY42" fmla="*/ 2753474 h 5753325"/>
              <a:gd name="connsiteX43" fmla="*/ 5777471 w 6492864"/>
              <a:gd name="connsiteY43" fmla="*/ 2901570 h 5753325"/>
              <a:gd name="connsiteX44" fmla="*/ 5723992 w 6492864"/>
              <a:gd name="connsiteY44" fmla="*/ 2998752 h 5753325"/>
              <a:gd name="connsiteX45" fmla="*/ 5557886 w 6492864"/>
              <a:gd name="connsiteY45" fmla="*/ 3329735 h 5753325"/>
              <a:gd name="connsiteX46" fmla="*/ 5471501 w 6492864"/>
              <a:gd name="connsiteY46" fmla="*/ 3462221 h 5753325"/>
              <a:gd name="connsiteX47" fmla="*/ 5465154 w 6492864"/>
              <a:gd name="connsiteY47" fmla="*/ 3541065 h 5753325"/>
              <a:gd name="connsiteX48" fmla="*/ 5437889 w 6492864"/>
              <a:gd name="connsiteY48" fmla="*/ 3559927 h 5753325"/>
              <a:gd name="connsiteX49" fmla="*/ 5432770 w 6492864"/>
              <a:gd name="connsiteY49" fmla="*/ 3562948 h 5753325"/>
              <a:gd name="connsiteX50" fmla="*/ 5406795 w 6492864"/>
              <a:gd name="connsiteY50" fmla="*/ 3578594 h 5753325"/>
              <a:gd name="connsiteX51" fmla="*/ 5381495 w 6492864"/>
              <a:gd name="connsiteY51" fmla="*/ 3599883 h 5753325"/>
              <a:gd name="connsiteX52" fmla="*/ 5363689 w 6492864"/>
              <a:gd name="connsiteY52" fmla="*/ 3633299 h 5753325"/>
              <a:gd name="connsiteX53" fmla="*/ 5291870 w 6492864"/>
              <a:gd name="connsiteY53" fmla="*/ 3799039 h 5753325"/>
              <a:gd name="connsiteX54" fmla="*/ 5241600 w 6492864"/>
              <a:gd name="connsiteY54" fmla="*/ 3894238 h 5753325"/>
              <a:gd name="connsiteX55" fmla="*/ 5211041 w 6492864"/>
              <a:gd name="connsiteY55" fmla="*/ 3924184 h 5753325"/>
              <a:gd name="connsiteX56" fmla="*/ 5176073 w 6492864"/>
              <a:gd name="connsiteY56" fmla="*/ 3970179 h 5753325"/>
              <a:gd name="connsiteX57" fmla="*/ 5172826 w 6492864"/>
              <a:gd name="connsiteY57" fmla="*/ 3991773 h 5753325"/>
              <a:gd name="connsiteX58" fmla="*/ 5157053 w 6492864"/>
              <a:gd name="connsiteY58" fmla="*/ 3997708 h 5753325"/>
              <a:gd name="connsiteX59" fmla="*/ 5127922 w 6492864"/>
              <a:gd name="connsiteY59" fmla="*/ 4022660 h 5753325"/>
              <a:gd name="connsiteX60" fmla="*/ 5020872 w 6492864"/>
              <a:gd name="connsiteY60" fmla="*/ 4075951 h 5753325"/>
              <a:gd name="connsiteX61" fmla="*/ 4991410 w 6492864"/>
              <a:gd name="connsiteY61" fmla="*/ 4087598 h 5753325"/>
              <a:gd name="connsiteX62" fmla="*/ 4930112 w 6492864"/>
              <a:gd name="connsiteY62" fmla="*/ 4138459 h 5753325"/>
              <a:gd name="connsiteX63" fmla="*/ 4834224 w 6492864"/>
              <a:gd name="connsiteY63" fmla="*/ 4231643 h 5753325"/>
              <a:gd name="connsiteX64" fmla="*/ 4812599 w 6492864"/>
              <a:gd name="connsiteY64" fmla="*/ 4249449 h 5753325"/>
              <a:gd name="connsiteX65" fmla="*/ 4789188 w 6492864"/>
              <a:gd name="connsiteY65" fmla="*/ 4256678 h 5753325"/>
              <a:gd name="connsiteX66" fmla="*/ 4779554 w 6492864"/>
              <a:gd name="connsiteY66" fmla="*/ 4251313 h 5753325"/>
              <a:gd name="connsiteX67" fmla="*/ 4766885 w 6492864"/>
              <a:gd name="connsiteY67" fmla="*/ 4259812 h 5753325"/>
              <a:gd name="connsiteX68" fmla="*/ 4762510 w 6492864"/>
              <a:gd name="connsiteY68" fmla="*/ 4260383 h 5753325"/>
              <a:gd name="connsiteX69" fmla="*/ 4738416 w 6492864"/>
              <a:gd name="connsiteY69" fmla="*/ 4265355 h 5753325"/>
              <a:gd name="connsiteX70" fmla="*/ 4712007 w 6492864"/>
              <a:gd name="connsiteY70" fmla="*/ 4317892 h 5753325"/>
              <a:gd name="connsiteX71" fmla="*/ 4658930 w 6492864"/>
              <a:gd name="connsiteY71" fmla="*/ 4348041 h 5753325"/>
              <a:gd name="connsiteX72" fmla="*/ 4443526 w 6492864"/>
              <a:gd name="connsiteY72" fmla="*/ 4507851 h 5753325"/>
              <a:gd name="connsiteX73" fmla="*/ 4289766 w 6492864"/>
              <a:gd name="connsiteY73" fmla="*/ 4711450 h 5753325"/>
              <a:gd name="connsiteX74" fmla="*/ 4150870 w 6492864"/>
              <a:gd name="connsiteY74" fmla="*/ 4818480 h 5753325"/>
              <a:gd name="connsiteX75" fmla="*/ 4006639 w 6492864"/>
              <a:gd name="connsiteY75" fmla="*/ 4933815 h 5753325"/>
              <a:gd name="connsiteX76" fmla="*/ 3298210 w 6492864"/>
              <a:gd name="connsiteY76" fmla="*/ 5070790 h 5753325"/>
              <a:gd name="connsiteX77" fmla="*/ 2947678 w 6492864"/>
              <a:gd name="connsiteY77" fmla="*/ 5117869 h 5753325"/>
              <a:gd name="connsiteX78" fmla="*/ 2822169 w 6492864"/>
              <a:gd name="connsiteY78" fmla="*/ 5129396 h 5753325"/>
              <a:gd name="connsiteX79" fmla="*/ 2538773 w 6492864"/>
              <a:gd name="connsiteY79" fmla="*/ 5313397 h 5753325"/>
              <a:gd name="connsiteX80" fmla="*/ 2014500 w 6492864"/>
              <a:gd name="connsiteY80" fmla="*/ 5519744 h 5753325"/>
              <a:gd name="connsiteX81" fmla="*/ 1934391 w 6492864"/>
              <a:gd name="connsiteY81" fmla="*/ 5591335 h 5753325"/>
              <a:gd name="connsiteX82" fmla="*/ 1892550 w 6492864"/>
              <a:gd name="connsiteY82" fmla="*/ 5649708 h 5753325"/>
              <a:gd name="connsiteX83" fmla="*/ 1854769 w 6492864"/>
              <a:gd name="connsiteY83" fmla="*/ 5647691 h 5753325"/>
              <a:gd name="connsiteX84" fmla="*/ 1809461 w 6492864"/>
              <a:gd name="connsiteY84" fmla="*/ 5648628 h 5753325"/>
              <a:gd name="connsiteX85" fmla="*/ 1745150 w 6492864"/>
              <a:gd name="connsiteY85" fmla="*/ 5693879 h 5753325"/>
              <a:gd name="connsiteX86" fmla="*/ 1713375 w 6492864"/>
              <a:gd name="connsiteY86" fmla="*/ 5684672 h 5753325"/>
              <a:gd name="connsiteX87" fmla="*/ 1707808 w 6492864"/>
              <a:gd name="connsiteY87" fmla="*/ 5682611 h 5753325"/>
              <a:gd name="connsiteX88" fmla="*/ 1679313 w 6492864"/>
              <a:gd name="connsiteY88" fmla="*/ 5672360 h 5753325"/>
              <a:gd name="connsiteX89" fmla="*/ 1646933 w 6492864"/>
              <a:gd name="connsiteY89" fmla="*/ 5666227 h 5753325"/>
              <a:gd name="connsiteX90" fmla="*/ 1610055 w 6492864"/>
              <a:gd name="connsiteY90" fmla="*/ 5673643 h 5753325"/>
              <a:gd name="connsiteX91" fmla="*/ 1437641 w 6492864"/>
              <a:gd name="connsiteY91" fmla="*/ 5723266 h 5753325"/>
              <a:gd name="connsiteX92" fmla="*/ 1332869 w 6492864"/>
              <a:gd name="connsiteY92" fmla="*/ 5744752 h 5753325"/>
              <a:gd name="connsiteX93" fmla="*/ 1290525 w 6492864"/>
              <a:gd name="connsiteY93" fmla="*/ 5740036 h 5753325"/>
              <a:gd name="connsiteX94" fmla="*/ 1233107 w 6492864"/>
              <a:gd name="connsiteY94" fmla="*/ 5742106 h 5753325"/>
              <a:gd name="connsiteX95" fmla="*/ 1214532 w 6492864"/>
              <a:gd name="connsiteY95" fmla="*/ 5753325 h 5753325"/>
              <a:gd name="connsiteX96" fmla="*/ 1199955 w 6492864"/>
              <a:gd name="connsiteY96" fmla="*/ 5744831 h 5753325"/>
              <a:gd name="connsiteX97" fmla="*/ 1162337 w 6492864"/>
              <a:gd name="connsiteY97" fmla="*/ 5738048 h 5753325"/>
              <a:gd name="connsiteX98" fmla="*/ 1053457 w 6492864"/>
              <a:gd name="connsiteY98" fmla="*/ 5688676 h 5753325"/>
              <a:gd name="connsiteX99" fmla="*/ 1025798 w 6492864"/>
              <a:gd name="connsiteY99" fmla="*/ 5673166 h 5753325"/>
              <a:gd name="connsiteX100" fmla="*/ 947900 w 6492864"/>
              <a:gd name="connsiteY100" fmla="*/ 5657848 h 5753325"/>
              <a:gd name="connsiteX101" fmla="*/ 815627 w 6492864"/>
              <a:gd name="connsiteY101" fmla="*/ 5642557 h 5753325"/>
              <a:gd name="connsiteX102" fmla="*/ 788251 w 6492864"/>
              <a:gd name="connsiteY102" fmla="*/ 5637065 h 5753325"/>
              <a:gd name="connsiteX103" fmla="*/ 767822 w 6492864"/>
              <a:gd name="connsiteY103" fmla="*/ 5623450 h 5753325"/>
              <a:gd name="connsiteX104" fmla="*/ 765791 w 6492864"/>
              <a:gd name="connsiteY104" fmla="*/ 5612539 h 5753325"/>
              <a:gd name="connsiteX105" fmla="*/ 751230 w 6492864"/>
              <a:gd name="connsiteY105" fmla="*/ 5608092 h 5753325"/>
              <a:gd name="connsiteX106" fmla="*/ 748008 w 6492864"/>
              <a:gd name="connsiteY106" fmla="*/ 5605052 h 5753325"/>
              <a:gd name="connsiteX107" fmla="*/ 728871 w 6492864"/>
              <a:gd name="connsiteY107" fmla="*/ 5589469 h 5753325"/>
              <a:gd name="connsiteX108" fmla="*/ 671898 w 6492864"/>
              <a:gd name="connsiteY108" fmla="*/ 5602363 h 5753325"/>
              <a:gd name="connsiteX109" fmla="*/ 615065 w 6492864"/>
              <a:gd name="connsiteY109" fmla="*/ 5580257 h 5753325"/>
              <a:gd name="connsiteX110" fmla="*/ 355785 w 6492864"/>
              <a:gd name="connsiteY110" fmla="*/ 5514383 h 5753325"/>
              <a:gd name="connsiteX111" fmla="*/ 102269 w 6492864"/>
              <a:gd name="connsiteY111" fmla="*/ 5524347 h 5753325"/>
              <a:gd name="connsiteX112" fmla="*/ 13160 w 6492864"/>
              <a:gd name="connsiteY112" fmla="*/ 5514159 h 5753325"/>
              <a:gd name="connsiteX113" fmla="*/ 0 w 6492864"/>
              <a:gd name="connsiteY113" fmla="*/ 5511735 h 5753325"/>
              <a:gd name="connsiteX114" fmla="*/ 0 w 6492864"/>
              <a:gd name="connsiteY114" fmla="*/ 0 h 5753325"/>
              <a:gd name="connsiteX0" fmla="*/ 0 w 6492864"/>
              <a:gd name="connsiteY0" fmla="*/ 0 h 5753325"/>
              <a:gd name="connsiteX1" fmla="*/ 6438980 w 6492864"/>
              <a:gd name="connsiteY1" fmla="*/ 0 h 5753325"/>
              <a:gd name="connsiteX2" fmla="*/ 6439047 w 6492864"/>
              <a:gd name="connsiteY2" fmla="*/ 147 h 5753325"/>
              <a:gd name="connsiteX3" fmla="*/ 6443456 w 6492864"/>
              <a:gd name="connsiteY3" fmla="*/ 130105 h 5753325"/>
              <a:gd name="connsiteX4" fmla="*/ 6447632 w 6492864"/>
              <a:gd name="connsiteY4" fmla="*/ 170016 h 5753325"/>
              <a:gd name="connsiteX5" fmla="*/ 6396598 w 6492864"/>
              <a:gd name="connsiteY5" fmla="*/ 274847 h 5753325"/>
              <a:gd name="connsiteX6" fmla="*/ 6375685 w 6492864"/>
              <a:gd name="connsiteY6" fmla="*/ 535865 h 5753325"/>
              <a:gd name="connsiteX7" fmla="*/ 6492864 w 6492864"/>
              <a:gd name="connsiteY7" fmla="*/ 615799 h 5753325"/>
              <a:gd name="connsiteX8" fmla="*/ 6459988 w 6492864"/>
              <a:gd name="connsiteY8" fmla="*/ 707628 h 5753325"/>
              <a:gd name="connsiteX9" fmla="*/ 6453989 w 6492864"/>
              <a:gd name="connsiteY9" fmla="*/ 711876 h 5753325"/>
              <a:gd name="connsiteX10" fmla="*/ 6453209 w 6492864"/>
              <a:gd name="connsiteY10" fmla="*/ 719127 h 5753325"/>
              <a:gd name="connsiteX11" fmla="*/ 6457662 w 6492864"/>
              <a:gd name="connsiteY11" fmla="*/ 723331 h 5753325"/>
              <a:gd name="connsiteX12" fmla="*/ 6447445 w 6492864"/>
              <a:gd name="connsiteY12" fmla="*/ 780003 h 5753325"/>
              <a:gd name="connsiteX13" fmla="*/ 6426552 w 6492864"/>
              <a:gd name="connsiteY13" fmla="*/ 845805 h 5753325"/>
              <a:gd name="connsiteX14" fmla="*/ 6434072 w 6492864"/>
              <a:gd name="connsiteY14" fmla="*/ 910733 h 5753325"/>
              <a:gd name="connsiteX15" fmla="*/ 6432570 w 6492864"/>
              <a:gd name="connsiteY15" fmla="*/ 983394 h 5753325"/>
              <a:gd name="connsiteX16" fmla="*/ 6431878 w 6492864"/>
              <a:gd name="connsiteY16" fmla="*/ 1026728 h 5753325"/>
              <a:gd name="connsiteX17" fmla="*/ 6414269 w 6492864"/>
              <a:gd name="connsiteY17" fmla="*/ 1151111 h 5753325"/>
              <a:gd name="connsiteX18" fmla="*/ 6371722 w 6492864"/>
              <a:gd name="connsiteY18" fmla="*/ 1318080 h 5753325"/>
              <a:gd name="connsiteX19" fmla="*/ 6356023 w 6492864"/>
              <a:gd name="connsiteY19" fmla="*/ 1356227 h 5753325"/>
              <a:gd name="connsiteX20" fmla="*/ 6356157 w 6492864"/>
              <a:gd name="connsiteY20" fmla="*/ 1361967 h 5753325"/>
              <a:gd name="connsiteX21" fmla="*/ 6350613 w 6492864"/>
              <a:gd name="connsiteY21" fmla="*/ 1393569 h 5753325"/>
              <a:gd name="connsiteX22" fmla="*/ 6357062 w 6492864"/>
              <a:gd name="connsiteY22" fmla="*/ 1444071 h 5753325"/>
              <a:gd name="connsiteX23" fmla="*/ 6364832 w 6492864"/>
              <a:gd name="connsiteY23" fmla="*/ 1478763 h 5753325"/>
              <a:gd name="connsiteX24" fmla="*/ 6369745 w 6492864"/>
              <a:gd name="connsiteY24" fmla="*/ 1495680 h 5753325"/>
              <a:gd name="connsiteX25" fmla="*/ 6370898 w 6492864"/>
              <a:gd name="connsiteY25" fmla="*/ 1513331 h 5753325"/>
              <a:gd name="connsiteX26" fmla="*/ 6368801 w 6492864"/>
              <a:gd name="connsiteY26" fmla="*/ 1527414 h 5753325"/>
              <a:gd name="connsiteX27" fmla="*/ 6359177 w 6492864"/>
              <a:gd name="connsiteY27" fmla="*/ 1639513 h 5753325"/>
              <a:gd name="connsiteX28" fmla="*/ 6299489 w 6492864"/>
              <a:gd name="connsiteY28" fmla="*/ 1784860 h 5753325"/>
              <a:gd name="connsiteX29" fmla="*/ 6267878 w 6492864"/>
              <a:gd name="connsiteY29" fmla="*/ 1858572 h 5753325"/>
              <a:gd name="connsiteX30" fmla="*/ 6251146 w 6492864"/>
              <a:gd name="connsiteY30" fmla="*/ 1926167 h 5753325"/>
              <a:gd name="connsiteX31" fmla="*/ 6210686 w 6492864"/>
              <a:gd name="connsiteY31" fmla="*/ 2014834 h 5753325"/>
              <a:gd name="connsiteX32" fmla="*/ 6106652 w 6492864"/>
              <a:gd name="connsiteY32" fmla="*/ 2150572 h 5753325"/>
              <a:gd name="connsiteX33" fmla="*/ 6097813 w 6492864"/>
              <a:gd name="connsiteY33" fmla="*/ 2172208 h 5753325"/>
              <a:gd name="connsiteX34" fmla="*/ 6095990 w 6492864"/>
              <a:gd name="connsiteY34" fmla="*/ 2181185 h 5753325"/>
              <a:gd name="connsiteX35" fmla="*/ 6090126 w 6492864"/>
              <a:gd name="connsiteY35" fmla="*/ 2192533 h 5753325"/>
              <a:gd name="connsiteX36" fmla="*/ 6089503 w 6492864"/>
              <a:gd name="connsiteY36" fmla="*/ 2192543 h 5753325"/>
              <a:gd name="connsiteX37" fmla="*/ 6084946 w 6492864"/>
              <a:gd name="connsiteY37" fmla="*/ 2203694 h 5753325"/>
              <a:gd name="connsiteX38" fmla="*/ 5987861 w 6492864"/>
              <a:gd name="connsiteY38" fmla="*/ 2304868 h 5753325"/>
              <a:gd name="connsiteX39" fmla="*/ 5973439 w 6492864"/>
              <a:gd name="connsiteY39" fmla="*/ 2385635 h 5753325"/>
              <a:gd name="connsiteX40" fmla="*/ 5916727 w 6492864"/>
              <a:gd name="connsiteY40" fmla="*/ 2458777 h 5753325"/>
              <a:gd name="connsiteX41" fmla="*/ 5856524 w 6492864"/>
              <a:gd name="connsiteY41" fmla="*/ 2583281 h 5753325"/>
              <a:gd name="connsiteX42" fmla="*/ 5838091 w 6492864"/>
              <a:gd name="connsiteY42" fmla="*/ 2753474 h 5753325"/>
              <a:gd name="connsiteX43" fmla="*/ 5777471 w 6492864"/>
              <a:gd name="connsiteY43" fmla="*/ 2901570 h 5753325"/>
              <a:gd name="connsiteX44" fmla="*/ 5723992 w 6492864"/>
              <a:gd name="connsiteY44" fmla="*/ 2998752 h 5753325"/>
              <a:gd name="connsiteX45" fmla="*/ 5557886 w 6492864"/>
              <a:gd name="connsiteY45" fmla="*/ 3329735 h 5753325"/>
              <a:gd name="connsiteX46" fmla="*/ 5471501 w 6492864"/>
              <a:gd name="connsiteY46" fmla="*/ 3462221 h 5753325"/>
              <a:gd name="connsiteX47" fmla="*/ 5465154 w 6492864"/>
              <a:gd name="connsiteY47" fmla="*/ 3541065 h 5753325"/>
              <a:gd name="connsiteX48" fmla="*/ 5437889 w 6492864"/>
              <a:gd name="connsiteY48" fmla="*/ 3559927 h 5753325"/>
              <a:gd name="connsiteX49" fmla="*/ 5432770 w 6492864"/>
              <a:gd name="connsiteY49" fmla="*/ 3562948 h 5753325"/>
              <a:gd name="connsiteX50" fmla="*/ 5406795 w 6492864"/>
              <a:gd name="connsiteY50" fmla="*/ 3578594 h 5753325"/>
              <a:gd name="connsiteX51" fmla="*/ 5381495 w 6492864"/>
              <a:gd name="connsiteY51" fmla="*/ 3599883 h 5753325"/>
              <a:gd name="connsiteX52" fmla="*/ 5363689 w 6492864"/>
              <a:gd name="connsiteY52" fmla="*/ 3633299 h 5753325"/>
              <a:gd name="connsiteX53" fmla="*/ 5291870 w 6492864"/>
              <a:gd name="connsiteY53" fmla="*/ 3799039 h 5753325"/>
              <a:gd name="connsiteX54" fmla="*/ 5241600 w 6492864"/>
              <a:gd name="connsiteY54" fmla="*/ 3894238 h 5753325"/>
              <a:gd name="connsiteX55" fmla="*/ 5211041 w 6492864"/>
              <a:gd name="connsiteY55" fmla="*/ 3924184 h 5753325"/>
              <a:gd name="connsiteX56" fmla="*/ 5176073 w 6492864"/>
              <a:gd name="connsiteY56" fmla="*/ 3970179 h 5753325"/>
              <a:gd name="connsiteX57" fmla="*/ 5172826 w 6492864"/>
              <a:gd name="connsiteY57" fmla="*/ 3991773 h 5753325"/>
              <a:gd name="connsiteX58" fmla="*/ 5157053 w 6492864"/>
              <a:gd name="connsiteY58" fmla="*/ 3997708 h 5753325"/>
              <a:gd name="connsiteX59" fmla="*/ 5127922 w 6492864"/>
              <a:gd name="connsiteY59" fmla="*/ 4022660 h 5753325"/>
              <a:gd name="connsiteX60" fmla="*/ 5020872 w 6492864"/>
              <a:gd name="connsiteY60" fmla="*/ 4075951 h 5753325"/>
              <a:gd name="connsiteX61" fmla="*/ 4991410 w 6492864"/>
              <a:gd name="connsiteY61" fmla="*/ 4087598 h 5753325"/>
              <a:gd name="connsiteX62" fmla="*/ 4930112 w 6492864"/>
              <a:gd name="connsiteY62" fmla="*/ 4138459 h 5753325"/>
              <a:gd name="connsiteX63" fmla="*/ 4834224 w 6492864"/>
              <a:gd name="connsiteY63" fmla="*/ 4231643 h 5753325"/>
              <a:gd name="connsiteX64" fmla="*/ 4812599 w 6492864"/>
              <a:gd name="connsiteY64" fmla="*/ 4249449 h 5753325"/>
              <a:gd name="connsiteX65" fmla="*/ 4789188 w 6492864"/>
              <a:gd name="connsiteY65" fmla="*/ 4256678 h 5753325"/>
              <a:gd name="connsiteX66" fmla="*/ 4779554 w 6492864"/>
              <a:gd name="connsiteY66" fmla="*/ 4251313 h 5753325"/>
              <a:gd name="connsiteX67" fmla="*/ 4766885 w 6492864"/>
              <a:gd name="connsiteY67" fmla="*/ 4259812 h 5753325"/>
              <a:gd name="connsiteX68" fmla="*/ 4762510 w 6492864"/>
              <a:gd name="connsiteY68" fmla="*/ 4260383 h 5753325"/>
              <a:gd name="connsiteX69" fmla="*/ 4738416 w 6492864"/>
              <a:gd name="connsiteY69" fmla="*/ 4265355 h 5753325"/>
              <a:gd name="connsiteX70" fmla="*/ 4712007 w 6492864"/>
              <a:gd name="connsiteY70" fmla="*/ 4317892 h 5753325"/>
              <a:gd name="connsiteX71" fmla="*/ 4658930 w 6492864"/>
              <a:gd name="connsiteY71" fmla="*/ 4348041 h 5753325"/>
              <a:gd name="connsiteX72" fmla="*/ 4443526 w 6492864"/>
              <a:gd name="connsiteY72" fmla="*/ 4507851 h 5753325"/>
              <a:gd name="connsiteX73" fmla="*/ 4289766 w 6492864"/>
              <a:gd name="connsiteY73" fmla="*/ 4711450 h 5753325"/>
              <a:gd name="connsiteX74" fmla="*/ 4150870 w 6492864"/>
              <a:gd name="connsiteY74" fmla="*/ 4818480 h 5753325"/>
              <a:gd name="connsiteX75" fmla="*/ 4006639 w 6492864"/>
              <a:gd name="connsiteY75" fmla="*/ 4933815 h 5753325"/>
              <a:gd name="connsiteX76" fmla="*/ 3298210 w 6492864"/>
              <a:gd name="connsiteY76" fmla="*/ 5070790 h 5753325"/>
              <a:gd name="connsiteX77" fmla="*/ 2947678 w 6492864"/>
              <a:gd name="connsiteY77" fmla="*/ 5117869 h 5753325"/>
              <a:gd name="connsiteX78" fmla="*/ 2822169 w 6492864"/>
              <a:gd name="connsiteY78" fmla="*/ 5129396 h 5753325"/>
              <a:gd name="connsiteX79" fmla="*/ 2538773 w 6492864"/>
              <a:gd name="connsiteY79" fmla="*/ 5313397 h 5753325"/>
              <a:gd name="connsiteX80" fmla="*/ 2014500 w 6492864"/>
              <a:gd name="connsiteY80" fmla="*/ 5519744 h 5753325"/>
              <a:gd name="connsiteX81" fmla="*/ 1934391 w 6492864"/>
              <a:gd name="connsiteY81" fmla="*/ 5591335 h 5753325"/>
              <a:gd name="connsiteX82" fmla="*/ 1892550 w 6492864"/>
              <a:gd name="connsiteY82" fmla="*/ 5649708 h 5753325"/>
              <a:gd name="connsiteX83" fmla="*/ 1854769 w 6492864"/>
              <a:gd name="connsiteY83" fmla="*/ 5647691 h 5753325"/>
              <a:gd name="connsiteX84" fmla="*/ 1809461 w 6492864"/>
              <a:gd name="connsiteY84" fmla="*/ 5648628 h 5753325"/>
              <a:gd name="connsiteX85" fmla="*/ 1745150 w 6492864"/>
              <a:gd name="connsiteY85" fmla="*/ 5693879 h 5753325"/>
              <a:gd name="connsiteX86" fmla="*/ 1713375 w 6492864"/>
              <a:gd name="connsiteY86" fmla="*/ 5684672 h 5753325"/>
              <a:gd name="connsiteX87" fmla="*/ 1707808 w 6492864"/>
              <a:gd name="connsiteY87" fmla="*/ 5682611 h 5753325"/>
              <a:gd name="connsiteX88" fmla="*/ 1679313 w 6492864"/>
              <a:gd name="connsiteY88" fmla="*/ 5672360 h 5753325"/>
              <a:gd name="connsiteX89" fmla="*/ 1646933 w 6492864"/>
              <a:gd name="connsiteY89" fmla="*/ 5666227 h 5753325"/>
              <a:gd name="connsiteX90" fmla="*/ 1610055 w 6492864"/>
              <a:gd name="connsiteY90" fmla="*/ 5673643 h 5753325"/>
              <a:gd name="connsiteX91" fmla="*/ 1437641 w 6492864"/>
              <a:gd name="connsiteY91" fmla="*/ 5723266 h 5753325"/>
              <a:gd name="connsiteX92" fmla="*/ 1332869 w 6492864"/>
              <a:gd name="connsiteY92" fmla="*/ 5744752 h 5753325"/>
              <a:gd name="connsiteX93" fmla="*/ 1290525 w 6492864"/>
              <a:gd name="connsiteY93" fmla="*/ 5740036 h 5753325"/>
              <a:gd name="connsiteX94" fmla="*/ 1233107 w 6492864"/>
              <a:gd name="connsiteY94" fmla="*/ 5742106 h 5753325"/>
              <a:gd name="connsiteX95" fmla="*/ 1214532 w 6492864"/>
              <a:gd name="connsiteY95" fmla="*/ 5753325 h 5753325"/>
              <a:gd name="connsiteX96" fmla="*/ 1199955 w 6492864"/>
              <a:gd name="connsiteY96" fmla="*/ 5744831 h 5753325"/>
              <a:gd name="connsiteX97" fmla="*/ 1162337 w 6492864"/>
              <a:gd name="connsiteY97" fmla="*/ 5738048 h 5753325"/>
              <a:gd name="connsiteX98" fmla="*/ 1053457 w 6492864"/>
              <a:gd name="connsiteY98" fmla="*/ 5688676 h 5753325"/>
              <a:gd name="connsiteX99" fmla="*/ 1025798 w 6492864"/>
              <a:gd name="connsiteY99" fmla="*/ 5673166 h 5753325"/>
              <a:gd name="connsiteX100" fmla="*/ 947900 w 6492864"/>
              <a:gd name="connsiteY100" fmla="*/ 5657848 h 5753325"/>
              <a:gd name="connsiteX101" fmla="*/ 815627 w 6492864"/>
              <a:gd name="connsiteY101" fmla="*/ 5642557 h 5753325"/>
              <a:gd name="connsiteX102" fmla="*/ 788251 w 6492864"/>
              <a:gd name="connsiteY102" fmla="*/ 5637065 h 5753325"/>
              <a:gd name="connsiteX103" fmla="*/ 767822 w 6492864"/>
              <a:gd name="connsiteY103" fmla="*/ 5623450 h 5753325"/>
              <a:gd name="connsiteX104" fmla="*/ 765791 w 6492864"/>
              <a:gd name="connsiteY104" fmla="*/ 5612539 h 5753325"/>
              <a:gd name="connsiteX105" fmla="*/ 751230 w 6492864"/>
              <a:gd name="connsiteY105" fmla="*/ 5608092 h 5753325"/>
              <a:gd name="connsiteX106" fmla="*/ 748008 w 6492864"/>
              <a:gd name="connsiteY106" fmla="*/ 5605052 h 5753325"/>
              <a:gd name="connsiteX107" fmla="*/ 728871 w 6492864"/>
              <a:gd name="connsiteY107" fmla="*/ 5589469 h 5753325"/>
              <a:gd name="connsiteX108" fmla="*/ 671898 w 6492864"/>
              <a:gd name="connsiteY108" fmla="*/ 5602363 h 5753325"/>
              <a:gd name="connsiteX109" fmla="*/ 615065 w 6492864"/>
              <a:gd name="connsiteY109" fmla="*/ 5580257 h 5753325"/>
              <a:gd name="connsiteX110" fmla="*/ 355785 w 6492864"/>
              <a:gd name="connsiteY110" fmla="*/ 5514383 h 5753325"/>
              <a:gd name="connsiteX111" fmla="*/ 102269 w 6492864"/>
              <a:gd name="connsiteY111" fmla="*/ 5524347 h 5753325"/>
              <a:gd name="connsiteX112" fmla="*/ 13160 w 6492864"/>
              <a:gd name="connsiteY112" fmla="*/ 5514159 h 5753325"/>
              <a:gd name="connsiteX113" fmla="*/ 0 w 6492864"/>
              <a:gd name="connsiteY113" fmla="*/ 5511735 h 5753325"/>
              <a:gd name="connsiteX114" fmla="*/ 0 w 6492864"/>
              <a:gd name="connsiteY114" fmla="*/ 0 h 5753325"/>
              <a:gd name="connsiteX0" fmla="*/ 0 w 6462955"/>
              <a:gd name="connsiteY0" fmla="*/ 0 h 5753325"/>
              <a:gd name="connsiteX1" fmla="*/ 6438980 w 6462955"/>
              <a:gd name="connsiteY1" fmla="*/ 0 h 5753325"/>
              <a:gd name="connsiteX2" fmla="*/ 6439047 w 6462955"/>
              <a:gd name="connsiteY2" fmla="*/ 147 h 5753325"/>
              <a:gd name="connsiteX3" fmla="*/ 6443456 w 6462955"/>
              <a:gd name="connsiteY3" fmla="*/ 130105 h 5753325"/>
              <a:gd name="connsiteX4" fmla="*/ 6447632 w 6462955"/>
              <a:gd name="connsiteY4" fmla="*/ 170016 h 5753325"/>
              <a:gd name="connsiteX5" fmla="*/ 6396598 w 6462955"/>
              <a:gd name="connsiteY5" fmla="*/ 274847 h 5753325"/>
              <a:gd name="connsiteX6" fmla="*/ 6375685 w 6462955"/>
              <a:gd name="connsiteY6" fmla="*/ 535865 h 5753325"/>
              <a:gd name="connsiteX7" fmla="*/ 6354187 w 6462955"/>
              <a:gd name="connsiteY7" fmla="*/ 615799 h 5753325"/>
              <a:gd name="connsiteX8" fmla="*/ 6459988 w 6462955"/>
              <a:gd name="connsiteY8" fmla="*/ 707628 h 5753325"/>
              <a:gd name="connsiteX9" fmla="*/ 6453989 w 6462955"/>
              <a:gd name="connsiteY9" fmla="*/ 711876 h 5753325"/>
              <a:gd name="connsiteX10" fmla="*/ 6453209 w 6462955"/>
              <a:gd name="connsiteY10" fmla="*/ 719127 h 5753325"/>
              <a:gd name="connsiteX11" fmla="*/ 6457662 w 6462955"/>
              <a:gd name="connsiteY11" fmla="*/ 723331 h 5753325"/>
              <a:gd name="connsiteX12" fmla="*/ 6447445 w 6462955"/>
              <a:gd name="connsiteY12" fmla="*/ 780003 h 5753325"/>
              <a:gd name="connsiteX13" fmla="*/ 6426552 w 6462955"/>
              <a:gd name="connsiteY13" fmla="*/ 845805 h 5753325"/>
              <a:gd name="connsiteX14" fmla="*/ 6434072 w 6462955"/>
              <a:gd name="connsiteY14" fmla="*/ 910733 h 5753325"/>
              <a:gd name="connsiteX15" fmla="*/ 6432570 w 6462955"/>
              <a:gd name="connsiteY15" fmla="*/ 983394 h 5753325"/>
              <a:gd name="connsiteX16" fmla="*/ 6431878 w 6462955"/>
              <a:gd name="connsiteY16" fmla="*/ 1026728 h 5753325"/>
              <a:gd name="connsiteX17" fmla="*/ 6414269 w 6462955"/>
              <a:gd name="connsiteY17" fmla="*/ 1151111 h 5753325"/>
              <a:gd name="connsiteX18" fmla="*/ 6371722 w 6462955"/>
              <a:gd name="connsiteY18" fmla="*/ 1318080 h 5753325"/>
              <a:gd name="connsiteX19" fmla="*/ 6356023 w 6462955"/>
              <a:gd name="connsiteY19" fmla="*/ 1356227 h 5753325"/>
              <a:gd name="connsiteX20" fmla="*/ 6356157 w 6462955"/>
              <a:gd name="connsiteY20" fmla="*/ 1361967 h 5753325"/>
              <a:gd name="connsiteX21" fmla="*/ 6350613 w 6462955"/>
              <a:gd name="connsiteY21" fmla="*/ 1393569 h 5753325"/>
              <a:gd name="connsiteX22" fmla="*/ 6357062 w 6462955"/>
              <a:gd name="connsiteY22" fmla="*/ 1444071 h 5753325"/>
              <a:gd name="connsiteX23" fmla="*/ 6364832 w 6462955"/>
              <a:gd name="connsiteY23" fmla="*/ 1478763 h 5753325"/>
              <a:gd name="connsiteX24" fmla="*/ 6369745 w 6462955"/>
              <a:gd name="connsiteY24" fmla="*/ 1495680 h 5753325"/>
              <a:gd name="connsiteX25" fmla="*/ 6370898 w 6462955"/>
              <a:gd name="connsiteY25" fmla="*/ 1513331 h 5753325"/>
              <a:gd name="connsiteX26" fmla="*/ 6368801 w 6462955"/>
              <a:gd name="connsiteY26" fmla="*/ 1527414 h 5753325"/>
              <a:gd name="connsiteX27" fmla="*/ 6359177 w 6462955"/>
              <a:gd name="connsiteY27" fmla="*/ 1639513 h 5753325"/>
              <a:gd name="connsiteX28" fmla="*/ 6299489 w 6462955"/>
              <a:gd name="connsiteY28" fmla="*/ 1784860 h 5753325"/>
              <a:gd name="connsiteX29" fmla="*/ 6267878 w 6462955"/>
              <a:gd name="connsiteY29" fmla="*/ 1858572 h 5753325"/>
              <a:gd name="connsiteX30" fmla="*/ 6251146 w 6462955"/>
              <a:gd name="connsiteY30" fmla="*/ 1926167 h 5753325"/>
              <a:gd name="connsiteX31" fmla="*/ 6210686 w 6462955"/>
              <a:gd name="connsiteY31" fmla="*/ 2014834 h 5753325"/>
              <a:gd name="connsiteX32" fmla="*/ 6106652 w 6462955"/>
              <a:gd name="connsiteY32" fmla="*/ 2150572 h 5753325"/>
              <a:gd name="connsiteX33" fmla="*/ 6097813 w 6462955"/>
              <a:gd name="connsiteY33" fmla="*/ 2172208 h 5753325"/>
              <a:gd name="connsiteX34" fmla="*/ 6095990 w 6462955"/>
              <a:gd name="connsiteY34" fmla="*/ 2181185 h 5753325"/>
              <a:gd name="connsiteX35" fmla="*/ 6090126 w 6462955"/>
              <a:gd name="connsiteY35" fmla="*/ 2192533 h 5753325"/>
              <a:gd name="connsiteX36" fmla="*/ 6089503 w 6462955"/>
              <a:gd name="connsiteY36" fmla="*/ 2192543 h 5753325"/>
              <a:gd name="connsiteX37" fmla="*/ 6084946 w 6462955"/>
              <a:gd name="connsiteY37" fmla="*/ 2203694 h 5753325"/>
              <a:gd name="connsiteX38" fmla="*/ 5987861 w 6462955"/>
              <a:gd name="connsiteY38" fmla="*/ 2304868 h 5753325"/>
              <a:gd name="connsiteX39" fmla="*/ 5973439 w 6462955"/>
              <a:gd name="connsiteY39" fmla="*/ 2385635 h 5753325"/>
              <a:gd name="connsiteX40" fmla="*/ 5916727 w 6462955"/>
              <a:gd name="connsiteY40" fmla="*/ 2458777 h 5753325"/>
              <a:gd name="connsiteX41" fmla="*/ 5856524 w 6462955"/>
              <a:gd name="connsiteY41" fmla="*/ 2583281 h 5753325"/>
              <a:gd name="connsiteX42" fmla="*/ 5838091 w 6462955"/>
              <a:gd name="connsiteY42" fmla="*/ 2753474 h 5753325"/>
              <a:gd name="connsiteX43" fmla="*/ 5777471 w 6462955"/>
              <a:gd name="connsiteY43" fmla="*/ 2901570 h 5753325"/>
              <a:gd name="connsiteX44" fmla="*/ 5723992 w 6462955"/>
              <a:gd name="connsiteY44" fmla="*/ 2998752 h 5753325"/>
              <a:gd name="connsiteX45" fmla="*/ 5557886 w 6462955"/>
              <a:gd name="connsiteY45" fmla="*/ 3329735 h 5753325"/>
              <a:gd name="connsiteX46" fmla="*/ 5471501 w 6462955"/>
              <a:gd name="connsiteY46" fmla="*/ 3462221 h 5753325"/>
              <a:gd name="connsiteX47" fmla="*/ 5465154 w 6462955"/>
              <a:gd name="connsiteY47" fmla="*/ 3541065 h 5753325"/>
              <a:gd name="connsiteX48" fmla="*/ 5437889 w 6462955"/>
              <a:gd name="connsiteY48" fmla="*/ 3559927 h 5753325"/>
              <a:gd name="connsiteX49" fmla="*/ 5432770 w 6462955"/>
              <a:gd name="connsiteY49" fmla="*/ 3562948 h 5753325"/>
              <a:gd name="connsiteX50" fmla="*/ 5406795 w 6462955"/>
              <a:gd name="connsiteY50" fmla="*/ 3578594 h 5753325"/>
              <a:gd name="connsiteX51" fmla="*/ 5381495 w 6462955"/>
              <a:gd name="connsiteY51" fmla="*/ 3599883 h 5753325"/>
              <a:gd name="connsiteX52" fmla="*/ 5363689 w 6462955"/>
              <a:gd name="connsiteY52" fmla="*/ 3633299 h 5753325"/>
              <a:gd name="connsiteX53" fmla="*/ 5291870 w 6462955"/>
              <a:gd name="connsiteY53" fmla="*/ 3799039 h 5753325"/>
              <a:gd name="connsiteX54" fmla="*/ 5241600 w 6462955"/>
              <a:gd name="connsiteY54" fmla="*/ 3894238 h 5753325"/>
              <a:gd name="connsiteX55" fmla="*/ 5211041 w 6462955"/>
              <a:gd name="connsiteY55" fmla="*/ 3924184 h 5753325"/>
              <a:gd name="connsiteX56" fmla="*/ 5176073 w 6462955"/>
              <a:gd name="connsiteY56" fmla="*/ 3970179 h 5753325"/>
              <a:gd name="connsiteX57" fmla="*/ 5172826 w 6462955"/>
              <a:gd name="connsiteY57" fmla="*/ 3991773 h 5753325"/>
              <a:gd name="connsiteX58" fmla="*/ 5157053 w 6462955"/>
              <a:gd name="connsiteY58" fmla="*/ 3997708 h 5753325"/>
              <a:gd name="connsiteX59" fmla="*/ 5127922 w 6462955"/>
              <a:gd name="connsiteY59" fmla="*/ 4022660 h 5753325"/>
              <a:gd name="connsiteX60" fmla="*/ 5020872 w 6462955"/>
              <a:gd name="connsiteY60" fmla="*/ 4075951 h 5753325"/>
              <a:gd name="connsiteX61" fmla="*/ 4991410 w 6462955"/>
              <a:gd name="connsiteY61" fmla="*/ 4087598 h 5753325"/>
              <a:gd name="connsiteX62" fmla="*/ 4930112 w 6462955"/>
              <a:gd name="connsiteY62" fmla="*/ 4138459 h 5753325"/>
              <a:gd name="connsiteX63" fmla="*/ 4834224 w 6462955"/>
              <a:gd name="connsiteY63" fmla="*/ 4231643 h 5753325"/>
              <a:gd name="connsiteX64" fmla="*/ 4812599 w 6462955"/>
              <a:gd name="connsiteY64" fmla="*/ 4249449 h 5753325"/>
              <a:gd name="connsiteX65" fmla="*/ 4789188 w 6462955"/>
              <a:gd name="connsiteY65" fmla="*/ 4256678 h 5753325"/>
              <a:gd name="connsiteX66" fmla="*/ 4779554 w 6462955"/>
              <a:gd name="connsiteY66" fmla="*/ 4251313 h 5753325"/>
              <a:gd name="connsiteX67" fmla="*/ 4766885 w 6462955"/>
              <a:gd name="connsiteY67" fmla="*/ 4259812 h 5753325"/>
              <a:gd name="connsiteX68" fmla="*/ 4762510 w 6462955"/>
              <a:gd name="connsiteY68" fmla="*/ 4260383 h 5753325"/>
              <a:gd name="connsiteX69" fmla="*/ 4738416 w 6462955"/>
              <a:gd name="connsiteY69" fmla="*/ 4265355 h 5753325"/>
              <a:gd name="connsiteX70" fmla="*/ 4712007 w 6462955"/>
              <a:gd name="connsiteY70" fmla="*/ 4317892 h 5753325"/>
              <a:gd name="connsiteX71" fmla="*/ 4658930 w 6462955"/>
              <a:gd name="connsiteY71" fmla="*/ 4348041 h 5753325"/>
              <a:gd name="connsiteX72" fmla="*/ 4443526 w 6462955"/>
              <a:gd name="connsiteY72" fmla="*/ 4507851 h 5753325"/>
              <a:gd name="connsiteX73" fmla="*/ 4289766 w 6462955"/>
              <a:gd name="connsiteY73" fmla="*/ 4711450 h 5753325"/>
              <a:gd name="connsiteX74" fmla="*/ 4150870 w 6462955"/>
              <a:gd name="connsiteY74" fmla="*/ 4818480 h 5753325"/>
              <a:gd name="connsiteX75" fmla="*/ 4006639 w 6462955"/>
              <a:gd name="connsiteY75" fmla="*/ 4933815 h 5753325"/>
              <a:gd name="connsiteX76" fmla="*/ 3298210 w 6462955"/>
              <a:gd name="connsiteY76" fmla="*/ 5070790 h 5753325"/>
              <a:gd name="connsiteX77" fmla="*/ 2947678 w 6462955"/>
              <a:gd name="connsiteY77" fmla="*/ 5117869 h 5753325"/>
              <a:gd name="connsiteX78" fmla="*/ 2822169 w 6462955"/>
              <a:gd name="connsiteY78" fmla="*/ 5129396 h 5753325"/>
              <a:gd name="connsiteX79" fmla="*/ 2538773 w 6462955"/>
              <a:gd name="connsiteY79" fmla="*/ 5313397 h 5753325"/>
              <a:gd name="connsiteX80" fmla="*/ 2014500 w 6462955"/>
              <a:gd name="connsiteY80" fmla="*/ 5519744 h 5753325"/>
              <a:gd name="connsiteX81" fmla="*/ 1934391 w 6462955"/>
              <a:gd name="connsiteY81" fmla="*/ 5591335 h 5753325"/>
              <a:gd name="connsiteX82" fmla="*/ 1892550 w 6462955"/>
              <a:gd name="connsiteY82" fmla="*/ 5649708 h 5753325"/>
              <a:gd name="connsiteX83" fmla="*/ 1854769 w 6462955"/>
              <a:gd name="connsiteY83" fmla="*/ 5647691 h 5753325"/>
              <a:gd name="connsiteX84" fmla="*/ 1809461 w 6462955"/>
              <a:gd name="connsiteY84" fmla="*/ 5648628 h 5753325"/>
              <a:gd name="connsiteX85" fmla="*/ 1745150 w 6462955"/>
              <a:gd name="connsiteY85" fmla="*/ 5693879 h 5753325"/>
              <a:gd name="connsiteX86" fmla="*/ 1713375 w 6462955"/>
              <a:gd name="connsiteY86" fmla="*/ 5684672 h 5753325"/>
              <a:gd name="connsiteX87" fmla="*/ 1707808 w 6462955"/>
              <a:gd name="connsiteY87" fmla="*/ 5682611 h 5753325"/>
              <a:gd name="connsiteX88" fmla="*/ 1679313 w 6462955"/>
              <a:gd name="connsiteY88" fmla="*/ 5672360 h 5753325"/>
              <a:gd name="connsiteX89" fmla="*/ 1646933 w 6462955"/>
              <a:gd name="connsiteY89" fmla="*/ 5666227 h 5753325"/>
              <a:gd name="connsiteX90" fmla="*/ 1610055 w 6462955"/>
              <a:gd name="connsiteY90" fmla="*/ 5673643 h 5753325"/>
              <a:gd name="connsiteX91" fmla="*/ 1437641 w 6462955"/>
              <a:gd name="connsiteY91" fmla="*/ 5723266 h 5753325"/>
              <a:gd name="connsiteX92" fmla="*/ 1332869 w 6462955"/>
              <a:gd name="connsiteY92" fmla="*/ 5744752 h 5753325"/>
              <a:gd name="connsiteX93" fmla="*/ 1290525 w 6462955"/>
              <a:gd name="connsiteY93" fmla="*/ 5740036 h 5753325"/>
              <a:gd name="connsiteX94" fmla="*/ 1233107 w 6462955"/>
              <a:gd name="connsiteY94" fmla="*/ 5742106 h 5753325"/>
              <a:gd name="connsiteX95" fmla="*/ 1214532 w 6462955"/>
              <a:gd name="connsiteY95" fmla="*/ 5753325 h 5753325"/>
              <a:gd name="connsiteX96" fmla="*/ 1199955 w 6462955"/>
              <a:gd name="connsiteY96" fmla="*/ 5744831 h 5753325"/>
              <a:gd name="connsiteX97" fmla="*/ 1162337 w 6462955"/>
              <a:gd name="connsiteY97" fmla="*/ 5738048 h 5753325"/>
              <a:gd name="connsiteX98" fmla="*/ 1053457 w 6462955"/>
              <a:gd name="connsiteY98" fmla="*/ 5688676 h 5753325"/>
              <a:gd name="connsiteX99" fmla="*/ 1025798 w 6462955"/>
              <a:gd name="connsiteY99" fmla="*/ 5673166 h 5753325"/>
              <a:gd name="connsiteX100" fmla="*/ 947900 w 6462955"/>
              <a:gd name="connsiteY100" fmla="*/ 5657848 h 5753325"/>
              <a:gd name="connsiteX101" fmla="*/ 815627 w 6462955"/>
              <a:gd name="connsiteY101" fmla="*/ 5642557 h 5753325"/>
              <a:gd name="connsiteX102" fmla="*/ 788251 w 6462955"/>
              <a:gd name="connsiteY102" fmla="*/ 5637065 h 5753325"/>
              <a:gd name="connsiteX103" fmla="*/ 767822 w 6462955"/>
              <a:gd name="connsiteY103" fmla="*/ 5623450 h 5753325"/>
              <a:gd name="connsiteX104" fmla="*/ 765791 w 6462955"/>
              <a:gd name="connsiteY104" fmla="*/ 5612539 h 5753325"/>
              <a:gd name="connsiteX105" fmla="*/ 751230 w 6462955"/>
              <a:gd name="connsiteY105" fmla="*/ 5608092 h 5753325"/>
              <a:gd name="connsiteX106" fmla="*/ 748008 w 6462955"/>
              <a:gd name="connsiteY106" fmla="*/ 5605052 h 5753325"/>
              <a:gd name="connsiteX107" fmla="*/ 728871 w 6462955"/>
              <a:gd name="connsiteY107" fmla="*/ 5589469 h 5753325"/>
              <a:gd name="connsiteX108" fmla="*/ 671898 w 6462955"/>
              <a:gd name="connsiteY108" fmla="*/ 5602363 h 5753325"/>
              <a:gd name="connsiteX109" fmla="*/ 615065 w 6462955"/>
              <a:gd name="connsiteY109" fmla="*/ 5580257 h 5753325"/>
              <a:gd name="connsiteX110" fmla="*/ 355785 w 6462955"/>
              <a:gd name="connsiteY110" fmla="*/ 5514383 h 5753325"/>
              <a:gd name="connsiteX111" fmla="*/ 102269 w 6462955"/>
              <a:gd name="connsiteY111" fmla="*/ 5524347 h 5753325"/>
              <a:gd name="connsiteX112" fmla="*/ 13160 w 6462955"/>
              <a:gd name="connsiteY112" fmla="*/ 5514159 h 5753325"/>
              <a:gd name="connsiteX113" fmla="*/ 0 w 6462955"/>
              <a:gd name="connsiteY113" fmla="*/ 5511735 h 5753325"/>
              <a:gd name="connsiteX114" fmla="*/ 0 w 6462955"/>
              <a:gd name="connsiteY114" fmla="*/ 0 h 5753325"/>
              <a:gd name="connsiteX0" fmla="*/ 0 w 6459988"/>
              <a:gd name="connsiteY0" fmla="*/ 0 h 5753325"/>
              <a:gd name="connsiteX1" fmla="*/ 6438980 w 6459988"/>
              <a:gd name="connsiteY1" fmla="*/ 0 h 5753325"/>
              <a:gd name="connsiteX2" fmla="*/ 6439047 w 6459988"/>
              <a:gd name="connsiteY2" fmla="*/ 147 h 5753325"/>
              <a:gd name="connsiteX3" fmla="*/ 6443456 w 6459988"/>
              <a:gd name="connsiteY3" fmla="*/ 130105 h 5753325"/>
              <a:gd name="connsiteX4" fmla="*/ 6447632 w 6459988"/>
              <a:gd name="connsiteY4" fmla="*/ 170016 h 5753325"/>
              <a:gd name="connsiteX5" fmla="*/ 6396598 w 6459988"/>
              <a:gd name="connsiteY5" fmla="*/ 274847 h 5753325"/>
              <a:gd name="connsiteX6" fmla="*/ 6375685 w 6459988"/>
              <a:gd name="connsiteY6" fmla="*/ 535865 h 5753325"/>
              <a:gd name="connsiteX7" fmla="*/ 6354187 w 6459988"/>
              <a:gd name="connsiteY7" fmla="*/ 615799 h 5753325"/>
              <a:gd name="connsiteX8" fmla="*/ 6459988 w 6459988"/>
              <a:gd name="connsiteY8" fmla="*/ 707628 h 5753325"/>
              <a:gd name="connsiteX9" fmla="*/ 6453989 w 6459988"/>
              <a:gd name="connsiteY9" fmla="*/ 711876 h 5753325"/>
              <a:gd name="connsiteX10" fmla="*/ 6453209 w 6459988"/>
              <a:gd name="connsiteY10" fmla="*/ 719127 h 5753325"/>
              <a:gd name="connsiteX11" fmla="*/ 6344988 w 6459988"/>
              <a:gd name="connsiteY11" fmla="*/ 697330 h 5753325"/>
              <a:gd name="connsiteX12" fmla="*/ 6447445 w 6459988"/>
              <a:gd name="connsiteY12" fmla="*/ 780003 h 5753325"/>
              <a:gd name="connsiteX13" fmla="*/ 6426552 w 6459988"/>
              <a:gd name="connsiteY13" fmla="*/ 845805 h 5753325"/>
              <a:gd name="connsiteX14" fmla="*/ 6434072 w 6459988"/>
              <a:gd name="connsiteY14" fmla="*/ 910733 h 5753325"/>
              <a:gd name="connsiteX15" fmla="*/ 6432570 w 6459988"/>
              <a:gd name="connsiteY15" fmla="*/ 983394 h 5753325"/>
              <a:gd name="connsiteX16" fmla="*/ 6431878 w 6459988"/>
              <a:gd name="connsiteY16" fmla="*/ 1026728 h 5753325"/>
              <a:gd name="connsiteX17" fmla="*/ 6414269 w 6459988"/>
              <a:gd name="connsiteY17" fmla="*/ 1151111 h 5753325"/>
              <a:gd name="connsiteX18" fmla="*/ 6371722 w 6459988"/>
              <a:gd name="connsiteY18" fmla="*/ 1318080 h 5753325"/>
              <a:gd name="connsiteX19" fmla="*/ 6356023 w 6459988"/>
              <a:gd name="connsiteY19" fmla="*/ 1356227 h 5753325"/>
              <a:gd name="connsiteX20" fmla="*/ 6356157 w 6459988"/>
              <a:gd name="connsiteY20" fmla="*/ 1361967 h 5753325"/>
              <a:gd name="connsiteX21" fmla="*/ 6350613 w 6459988"/>
              <a:gd name="connsiteY21" fmla="*/ 1393569 h 5753325"/>
              <a:gd name="connsiteX22" fmla="*/ 6357062 w 6459988"/>
              <a:gd name="connsiteY22" fmla="*/ 1444071 h 5753325"/>
              <a:gd name="connsiteX23" fmla="*/ 6364832 w 6459988"/>
              <a:gd name="connsiteY23" fmla="*/ 1478763 h 5753325"/>
              <a:gd name="connsiteX24" fmla="*/ 6369745 w 6459988"/>
              <a:gd name="connsiteY24" fmla="*/ 1495680 h 5753325"/>
              <a:gd name="connsiteX25" fmla="*/ 6370898 w 6459988"/>
              <a:gd name="connsiteY25" fmla="*/ 1513331 h 5753325"/>
              <a:gd name="connsiteX26" fmla="*/ 6368801 w 6459988"/>
              <a:gd name="connsiteY26" fmla="*/ 1527414 h 5753325"/>
              <a:gd name="connsiteX27" fmla="*/ 6359177 w 6459988"/>
              <a:gd name="connsiteY27" fmla="*/ 1639513 h 5753325"/>
              <a:gd name="connsiteX28" fmla="*/ 6299489 w 6459988"/>
              <a:gd name="connsiteY28" fmla="*/ 1784860 h 5753325"/>
              <a:gd name="connsiteX29" fmla="*/ 6267878 w 6459988"/>
              <a:gd name="connsiteY29" fmla="*/ 1858572 h 5753325"/>
              <a:gd name="connsiteX30" fmla="*/ 6251146 w 6459988"/>
              <a:gd name="connsiteY30" fmla="*/ 1926167 h 5753325"/>
              <a:gd name="connsiteX31" fmla="*/ 6210686 w 6459988"/>
              <a:gd name="connsiteY31" fmla="*/ 2014834 h 5753325"/>
              <a:gd name="connsiteX32" fmla="*/ 6106652 w 6459988"/>
              <a:gd name="connsiteY32" fmla="*/ 2150572 h 5753325"/>
              <a:gd name="connsiteX33" fmla="*/ 6097813 w 6459988"/>
              <a:gd name="connsiteY33" fmla="*/ 2172208 h 5753325"/>
              <a:gd name="connsiteX34" fmla="*/ 6095990 w 6459988"/>
              <a:gd name="connsiteY34" fmla="*/ 2181185 h 5753325"/>
              <a:gd name="connsiteX35" fmla="*/ 6090126 w 6459988"/>
              <a:gd name="connsiteY35" fmla="*/ 2192533 h 5753325"/>
              <a:gd name="connsiteX36" fmla="*/ 6089503 w 6459988"/>
              <a:gd name="connsiteY36" fmla="*/ 2192543 h 5753325"/>
              <a:gd name="connsiteX37" fmla="*/ 6084946 w 6459988"/>
              <a:gd name="connsiteY37" fmla="*/ 2203694 h 5753325"/>
              <a:gd name="connsiteX38" fmla="*/ 5987861 w 6459988"/>
              <a:gd name="connsiteY38" fmla="*/ 2304868 h 5753325"/>
              <a:gd name="connsiteX39" fmla="*/ 5973439 w 6459988"/>
              <a:gd name="connsiteY39" fmla="*/ 2385635 h 5753325"/>
              <a:gd name="connsiteX40" fmla="*/ 5916727 w 6459988"/>
              <a:gd name="connsiteY40" fmla="*/ 2458777 h 5753325"/>
              <a:gd name="connsiteX41" fmla="*/ 5856524 w 6459988"/>
              <a:gd name="connsiteY41" fmla="*/ 2583281 h 5753325"/>
              <a:gd name="connsiteX42" fmla="*/ 5838091 w 6459988"/>
              <a:gd name="connsiteY42" fmla="*/ 2753474 h 5753325"/>
              <a:gd name="connsiteX43" fmla="*/ 5777471 w 6459988"/>
              <a:gd name="connsiteY43" fmla="*/ 2901570 h 5753325"/>
              <a:gd name="connsiteX44" fmla="*/ 5723992 w 6459988"/>
              <a:gd name="connsiteY44" fmla="*/ 2998752 h 5753325"/>
              <a:gd name="connsiteX45" fmla="*/ 5557886 w 6459988"/>
              <a:gd name="connsiteY45" fmla="*/ 3329735 h 5753325"/>
              <a:gd name="connsiteX46" fmla="*/ 5471501 w 6459988"/>
              <a:gd name="connsiteY46" fmla="*/ 3462221 h 5753325"/>
              <a:gd name="connsiteX47" fmla="*/ 5465154 w 6459988"/>
              <a:gd name="connsiteY47" fmla="*/ 3541065 h 5753325"/>
              <a:gd name="connsiteX48" fmla="*/ 5437889 w 6459988"/>
              <a:gd name="connsiteY48" fmla="*/ 3559927 h 5753325"/>
              <a:gd name="connsiteX49" fmla="*/ 5432770 w 6459988"/>
              <a:gd name="connsiteY49" fmla="*/ 3562948 h 5753325"/>
              <a:gd name="connsiteX50" fmla="*/ 5406795 w 6459988"/>
              <a:gd name="connsiteY50" fmla="*/ 3578594 h 5753325"/>
              <a:gd name="connsiteX51" fmla="*/ 5381495 w 6459988"/>
              <a:gd name="connsiteY51" fmla="*/ 3599883 h 5753325"/>
              <a:gd name="connsiteX52" fmla="*/ 5363689 w 6459988"/>
              <a:gd name="connsiteY52" fmla="*/ 3633299 h 5753325"/>
              <a:gd name="connsiteX53" fmla="*/ 5291870 w 6459988"/>
              <a:gd name="connsiteY53" fmla="*/ 3799039 h 5753325"/>
              <a:gd name="connsiteX54" fmla="*/ 5241600 w 6459988"/>
              <a:gd name="connsiteY54" fmla="*/ 3894238 h 5753325"/>
              <a:gd name="connsiteX55" fmla="*/ 5211041 w 6459988"/>
              <a:gd name="connsiteY55" fmla="*/ 3924184 h 5753325"/>
              <a:gd name="connsiteX56" fmla="*/ 5176073 w 6459988"/>
              <a:gd name="connsiteY56" fmla="*/ 3970179 h 5753325"/>
              <a:gd name="connsiteX57" fmla="*/ 5172826 w 6459988"/>
              <a:gd name="connsiteY57" fmla="*/ 3991773 h 5753325"/>
              <a:gd name="connsiteX58" fmla="*/ 5157053 w 6459988"/>
              <a:gd name="connsiteY58" fmla="*/ 3997708 h 5753325"/>
              <a:gd name="connsiteX59" fmla="*/ 5127922 w 6459988"/>
              <a:gd name="connsiteY59" fmla="*/ 4022660 h 5753325"/>
              <a:gd name="connsiteX60" fmla="*/ 5020872 w 6459988"/>
              <a:gd name="connsiteY60" fmla="*/ 4075951 h 5753325"/>
              <a:gd name="connsiteX61" fmla="*/ 4991410 w 6459988"/>
              <a:gd name="connsiteY61" fmla="*/ 4087598 h 5753325"/>
              <a:gd name="connsiteX62" fmla="*/ 4930112 w 6459988"/>
              <a:gd name="connsiteY62" fmla="*/ 4138459 h 5753325"/>
              <a:gd name="connsiteX63" fmla="*/ 4834224 w 6459988"/>
              <a:gd name="connsiteY63" fmla="*/ 4231643 h 5753325"/>
              <a:gd name="connsiteX64" fmla="*/ 4812599 w 6459988"/>
              <a:gd name="connsiteY64" fmla="*/ 4249449 h 5753325"/>
              <a:gd name="connsiteX65" fmla="*/ 4789188 w 6459988"/>
              <a:gd name="connsiteY65" fmla="*/ 4256678 h 5753325"/>
              <a:gd name="connsiteX66" fmla="*/ 4779554 w 6459988"/>
              <a:gd name="connsiteY66" fmla="*/ 4251313 h 5753325"/>
              <a:gd name="connsiteX67" fmla="*/ 4766885 w 6459988"/>
              <a:gd name="connsiteY67" fmla="*/ 4259812 h 5753325"/>
              <a:gd name="connsiteX68" fmla="*/ 4762510 w 6459988"/>
              <a:gd name="connsiteY68" fmla="*/ 4260383 h 5753325"/>
              <a:gd name="connsiteX69" fmla="*/ 4738416 w 6459988"/>
              <a:gd name="connsiteY69" fmla="*/ 4265355 h 5753325"/>
              <a:gd name="connsiteX70" fmla="*/ 4712007 w 6459988"/>
              <a:gd name="connsiteY70" fmla="*/ 4317892 h 5753325"/>
              <a:gd name="connsiteX71" fmla="*/ 4658930 w 6459988"/>
              <a:gd name="connsiteY71" fmla="*/ 4348041 h 5753325"/>
              <a:gd name="connsiteX72" fmla="*/ 4443526 w 6459988"/>
              <a:gd name="connsiteY72" fmla="*/ 4507851 h 5753325"/>
              <a:gd name="connsiteX73" fmla="*/ 4289766 w 6459988"/>
              <a:gd name="connsiteY73" fmla="*/ 4711450 h 5753325"/>
              <a:gd name="connsiteX74" fmla="*/ 4150870 w 6459988"/>
              <a:gd name="connsiteY74" fmla="*/ 4818480 h 5753325"/>
              <a:gd name="connsiteX75" fmla="*/ 4006639 w 6459988"/>
              <a:gd name="connsiteY75" fmla="*/ 4933815 h 5753325"/>
              <a:gd name="connsiteX76" fmla="*/ 3298210 w 6459988"/>
              <a:gd name="connsiteY76" fmla="*/ 5070790 h 5753325"/>
              <a:gd name="connsiteX77" fmla="*/ 2947678 w 6459988"/>
              <a:gd name="connsiteY77" fmla="*/ 5117869 h 5753325"/>
              <a:gd name="connsiteX78" fmla="*/ 2822169 w 6459988"/>
              <a:gd name="connsiteY78" fmla="*/ 5129396 h 5753325"/>
              <a:gd name="connsiteX79" fmla="*/ 2538773 w 6459988"/>
              <a:gd name="connsiteY79" fmla="*/ 5313397 h 5753325"/>
              <a:gd name="connsiteX80" fmla="*/ 2014500 w 6459988"/>
              <a:gd name="connsiteY80" fmla="*/ 5519744 h 5753325"/>
              <a:gd name="connsiteX81" fmla="*/ 1934391 w 6459988"/>
              <a:gd name="connsiteY81" fmla="*/ 5591335 h 5753325"/>
              <a:gd name="connsiteX82" fmla="*/ 1892550 w 6459988"/>
              <a:gd name="connsiteY82" fmla="*/ 5649708 h 5753325"/>
              <a:gd name="connsiteX83" fmla="*/ 1854769 w 6459988"/>
              <a:gd name="connsiteY83" fmla="*/ 5647691 h 5753325"/>
              <a:gd name="connsiteX84" fmla="*/ 1809461 w 6459988"/>
              <a:gd name="connsiteY84" fmla="*/ 5648628 h 5753325"/>
              <a:gd name="connsiteX85" fmla="*/ 1745150 w 6459988"/>
              <a:gd name="connsiteY85" fmla="*/ 5693879 h 5753325"/>
              <a:gd name="connsiteX86" fmla="*/ 1713375 w 6459988"/>
              <a:gd name="connsiteY86" fmla="*/ 5684672 h 5753325"/>
              <a:gd name="connsiteX87" fmla="*/ 1707808 w 6459988"/>
              <a:gd name="connsiteY87" fmla="*/ 5682611 h 5753325"/>
              <a:gd name="connsiteX88" fmla="*/ 1679313 w 6459988"/>
              <a:gd name="connsiteY88" fmla="*/ 5672360 h 5753325"/>
              <a:gd name="connsiteX89" fmla="*/ 1646933 w 6459988"/>
              <a:gd name="connsiteY89" fmla="*/ 5666227 h 5753325"/>
              <a:gd name="connsiteX90" fmla="*/ 1610055 w 6459988"/>
              <a:gd name="connsiteY90" fmla="*/ 5673643 h 5753325"/>
              <a:gd name="connsiteX91" fmla="*/ 1437641 w 6459988"/>
              <a:gd name="connsiteY91" fmla="*/ 5723266 h 5753325"/>
              <a:gd name="connsiteX92" fmla="*/ 1332869 w 6459988"/>
              <a:gd name="connsiteY92" fmla="*/ 5744752 h 5753325"/>
              <a:gd name="connsiteX93" fmla="*/ 1290525 w 6459988"/>
              <a:gd name="connsiteY93" fmla="*/ 5740036 h 5753325"/>
              <a:gd name="connsiteX94" fmla="*/ 1233107 w 6459988"/>
              <a:gd name="connsiteY94" fmla="*/ 5742106 h 5753325"/>
              <a:gd name="connsiteX95" fmla="*/ 1214532 w 6459988"/>
              <a:gd name="connsiteY95" fmla="*/ 5753325 h 5753325"/>
              <a:gd name="connsiteX96" fmla="*/ 1199955 w 6459988"/>
              <a:gd name="connsiteY96" fmla="*/ 5744831 h 5753325"/>
              <a:gd name="connsiteX97" fmla="*/ 1162337 w 6459988"/>
              <a:gd name="connsiteY97" fmla="*/ 5738048 h 5753325"/>
              <a:gd name="connsiteX98" fmla="*/ 1053457 w 6459988"/>
              <a:gd name="connsiteY98" fmla="*/ 5688676 h 5753325"/>
              <a:gd name="connsiteX99" fmla="*/ 1025798 w 6459988"/>
              <a:gd name="connsiteY99" fmla="*/ 5673166 h 5753325"/>
              <a:gd name="connsiteX100" fmla="*/ 947900 w 6459988"/>
              <a:gd name="connsiteY100" fmla="*/ 5657848 h 5753325"/>
              <a:gd name="connsiteX101" fmla="*/ 815627 w 6459988"/>
              <a:gd name="connsiteY101" fmla="*/ 5642557 h 5753325"/>
              <a:gd name="connsiteX102" fmla="*/ 788251 w 6459988"/>
              <a:gd name="connsiteY102" fmla="*/ 5637065 h 5753325"/>
              <a:gd name="connsiteX103" fmla="*/ 767822 w 6459988"/>
              <a:gd name="connsiteY103" fmla="*/ 5623450 h 5753325"/>
              <a:gd name="connsiteX104" fmla="*/ 765791 w 6459988"/>
              <a:gd name="connsiteY104" fmla="*/ 5612539 h 5753325"/>
              <a:gd name="connsiteX105" fmla="*/ 751230 w 6459988"/>
              <a:gd name="connsiteY105" fmla="*/ 5608092 h 5753325"/>
              <a:gd name="connsiteX106" fmla="*/ 748008 w 6459988"/>
              <a:gd name="connsiteY106" fmla="*/ 5605052 h 5753325"/>
              <a:gd name="connsiteX107" fmla="*/ 728871 w 6459988"/>
              <a:gd name="connsiteY107" fmla="*/ 5589469 h 5753325"/>
              <a:gd name="connsiteX108" fmla="*/ 671898 w 6459988"/>
              <a:gd name="connsiteY108" fmla="*/ 5602363 h 5753325"/>
              <a:gd name="connsiteX109" fmla="*/ 615065 w 6459988"/>
              <a:gd name="connsiteY109" fmla="*/ 5580257 h 5753325"/>
              <a:gd name="connsiteX110" fmla="*/ 355785 w 6459988"/>
              <a:gd name="connsiteY110" fmla="*/ 5514383 h 5753325"/>
              <a:gd name="connsiteX111" fmla="*/ 102269 w 6459988"/>
              <a:gd name="connsiteY111" fmla="*/ 5524347 h 5753325"/>
              <a:gd name="connsiteX112" fmla="*/ 13160 w 6459988"/>
              <a:gd name="connsiteY112" fmla="*/ 5514159 h 5753325"/>
              <a:gd name="connsiteX113" fmla="*/ 0 w 6459988"/>
              <a:gd name="connsiteY113" fmla="*/ 5511735 h 5753325"/>
              <a:gd name="connsiteX114" fmla="*/ 0 w 6459988"/>
              <a:gd name="connsiteY114" fmla="*/ 0 h 5753325"/>
              <a:gd name="connsiteX0" fmla="*/ 0 w 6459988"/>
              <a:gd name="connsiteY0" fmla="*/ 0 h 5753325"/>
              <a:gd name="connsiteX1" fmla="*/ 6438980 w 6459988"/>
              <a:gd name="connsiteY1" fmla="*/ 0 h 5753325"/>
              <a:gd name="connsiteX2" fmla="*/ 6439047 w 6459988"/>
              <a:gd name="connsiteY2" fmla="*/ 147 h 5753325"/>
              <a:gd name="connsiteX3" fmla="*/ 6443456 w 6459988"/>
              <a:gd name="connsiteY3" fmla="*/ 130105 h 5753325"/>
              <a:gd name="connsiteX4" fmla="*/ 6447632 w 6459988"/>
              <a:gd name="connsiteY4" fmla="*/ 170016 h 5753325"/>
              <a:gd name="connsiteX5" fmla="*/ 6396598 w 6459988"/>
              <a:gd name="connsiteY5" fmla="*/ 274847 h 5753325"/>
              <a:gd name="connsiteX6" fmla="*/ 6375685 w 6459988"/>
              <a:gd name="connsiteY6" fmla="*/ 535865 h 5753325"/>
              <a:gd name="connsiteX7" fmla="*/ 6354187 w 6459988"/>
              <a:gd name="connsiteY7" fmla="*/ 615799 h 5753325"/>
              <a:gd name="connsiteX8" fmla="*/ 6459988 w 6459988"/>
              <a:gd name="connsiteY8" fmla="*/ 707628 h 5753325"/>
              <a:gd name="connsiteX9" fmla="*/ 6453989 w 6459988"/>
              <a:gd name="connsiteY9" fmla="*/ 711876 h 5753325"/>
              <a:gd name="connsiteX10" fmla="*/ 6344988 w 6459988"/>
              <a:gd name="connsiteY10" fmla="*/ 697330 h 5753325"/>
              <a:gd name="connsiteX11" fmla="*/ 6447445 w 6459988"/>
              <a:gd name="connsiteY11" fmla="*/ 780003 h 5753325"/>
              <a:gd name="connsiteX12" fmla="*/ 6426552 w 6459988"/>
              <a:gd name="connsiteY12" fmla="*/ 845805 h 5753325"/>
              <a:gd name="connsiteX13" fmla="*/ 6434072 w 6459988"/>
              <a:gd name="connsiteY13" fmla="*/ 910733 h 5753325"/>
              <a:gd name="connsiteX14" fmla="*/ 6432570 w 6459988"/>
              <a:gd name="connsiteY14" fmla="*/ 983394 h 5753325"/>
              <a:gd name="connsiteX15" fmla="*/ 6431878 w 6459988"/>
              <a:gd name="connsiteY15" fmla="*/ 1026728 h 5753325"/>
              <a:gd name="connsiteX16" fmla="*/ 6414269 w 6459988"/>
              <a:gd name="connsiteY16" fmla="*/ 1151111 h 5753325"/>
              <a:gd name="connsiteX17" fmla="*/ 6371722 w 6459988"/>
              <a:gd name="connsiteY17" fmla="*/ 1318080 h 5753325"/>
              <a:gd name="connsiteX18" fmla="*/ 6356023 w 6459988"/>
              <a:gd name="connsiteY18" fmla="*/ 1356227 h 5753325"/>
              <a:gd name="connsiteX19" fmla="*/ 6356157 w 6459988"/>
              <a:gd name="connsiteY19" fmla="*/ 1361967 h 5753325"/>
              <a:gd name="connsiteX20" fmla="*/ 6350613 w 6459988"/>
              <a:gd name="connsiteY20" fmla="*/ 1393569 h 5753325"/>
              <a:gd name="connsiteX21" fmla="*/ 6357062 w 6459988"/>
              <a:gd name="connsiteY21" fmla="*/ 1444071 h 5753325"/>
              <a:gd name="connsiteX22" fmla="*/ 6364832 w 6459988"/>
              <a:gd name="connsiteY22" fmla="*/ 1478763 h 5753325"/>
              <a:gd name="connsiteX23" fmla="*/ 6369745 w 6459988"/>
              <a:gd name="connsiteY23" fmla="*/ 1495680 h 5753325"/>
              <a:gd name="connsiteX24" fmla="*/ 6370898 w 6459988"/>
              <a:gd name="connsiteY24" fmla="*/ 1513331 h 5753325"/>
              <a:gd name="connsiteX25" fmla="*/ 6368801 w 6459988"/>
              <a:gd name="connsiteY25" fmla="*/ 1527414 h 5753325"/>
              <a:gd name="connsiteX26" fmla="*/ 6359177 w 6459988"/>
              <a:gd name="connsiteY26" fmla="*/ 1639513 h 5753325"/>
              <a:gd name="connsiteX27" fmla="*/ 6299489 w 6459988"/>
              <a:gd name="connsiteY27" fmla="*/ 1784860 h 5753325"/>
              <a:gd name="connsiteX28" fmla="*/ 6267878 w 6459988"/>
              <a:gd name="connsiteY28" fmla="*/ 1858572 h 5753325"/>
              <a:gd name="connsiteX29" fmla="*/ 6251146 w 6459988"/>
              <a:gd name="connsiteY29" fmla="*/ 1926167 h 5753325"/>
              <a:gd name="connsiteX30" fmla="*/ 6210686 w 6459988"/>
              <a:gd name="connsiteY30" fmla="*/ 2014834 h 5753325"/>
              <a:gd name="connsiteX31" fmla="*/ 6106652 w 6459988"/>
              <a:gd name="connsiteY31" fmla="*/ 2150572 h 5753325"/>
              <a:gd name="connsiteX32" fmla="*/ 6097813 w 6459988"/>
              <a:gd name="connsiteY32" fmla="*/ 2172208 h 5753325"/>
              <a:gd name="connsiteX33" fmla="*/ 6095990 w 6459988"/>
              <a:gd name="connsiteY33" fmla="*/ 2181185 h 5753325"/>
              <a:gd name="connsiteX34" fmla="*/ 6090126 w 6459988"/>
              <a:gd name="connsiteY34" fmla="*/ 2192533 h 5753325"/>
              <a:gd name="connsiteX35" fmla="*/ 6089503 w 6459988"/>
              <a:gd name="connsiteY35" fmla="*/ 2192543 h 5753325"/>
              <a:gd name="connsiteX36" fmla="*/ 6084946 w 6459988"/>
              <a:gd name="connsiteY36" fmla="*/ 2203694 h 5753325"/>
              <a:gd name="connsiteX37" fmla="*/ 5987861 w 6459988"/>
              <a:gd name="connsiteY37" fmla="*/ 2304868 h 5753325"/>
              <a:gd name="connsiteX38" fmla="*/ 5973439 w 6459988"/>
              <a:gd name="connsiteY38" fmla="*/ 2385635 h 5753325"/>
              <a:gd name="connsiteX39" fmla="*/ 5916727 w 6459988"/>
              <a:gd name="connsiteY39" fmla="*/ 2458777 h 5753325"/>
              <a:gd name="connsiteX40" fmla="*/ 5856524 w 6459988"/>
              <a:gd name="connsiteY40" fmla="*/ 2583281 h 5753325"/>
              <a:gd name="connsiteX41" fmla="*/ 5838091 w 6459988"/>
              <a:gd name="connsiteY41" fmla="*/ 2753474 h 5753325"/>
              <a:gd name="connsiteX42" fmla="*/ 5777471 w 6459988"/>
              <a:gd name="connsiteY42" fmla="*/ 2901570 h 5753325"/>
              <a:gd name="connsiteX43" fmla="*/ 5723992 w 6459988"/>
              <a:gd name="connsiteY43" fmla="*/ 2998752 h 5753325"/>
              <a:gd name="connsiteX44" fmla="*/ 5557886 w 6459988"/>
              <a:gd name="connsiteY44" fmla="*/ 3329735 h 5753325"/>
              <a:gd name="connsiteX45" fmla="*/ 5471501 w 6459988"/>
              <a:gd name="connsiteY45" fmla="*/ 3462221 h 5753325"/>
              <a:gd name="connsiteX46" fmla="*/ 5465154 w 6459988"/>
              <a:gd name="connsiteY46" fmla="*/ 3541065 h 5753325"/>
              <a:gd name="connsiteX47" fmla="*/ 5437889 w 6459988"/>
              <a:gd name="connsiteY47" fmla="*/ 3559927 h 5753325"/>
              <a:gd name="connsiteX48" fmla="*/ 5432770 w 6459988"/>
              <a:gd name="connsiteY48" fmla="*/ 3562948 h 5753325"/>
              <a:gd name="connsiteX49" fmla="*/ 5406795 w 6459988"/>
              <a:gd name="connsiteY49" fmla="*/ 3578594 h 5753325"/>
              <a:gd name="connsiteX50" fmla="*/ 5381495 w 6459988"/>
              <a:gd name="connsiteY50" fmla="*/ 3599883 h 5753325"/>
              <a:gd name="connsiteX51" fmla="*/ 5363689 w 6459988"/>
              <a:gd name="connsiteY51" fmla="*/ 3633299 h 5753325"/>
              <a:gd name="connsiteX52" fmla="*/ 5291870 w 6459988"/>
              <a:gd name="connsiteY52" fmla="*/ 3799039 h 5753325"/>
              <a:gd name="connsiteX53" fmla="*/ 5241600 w 6459988"/>
              <a:gd name="connsiteY53" fmla="*/ 3894238 h 5753325"/>
              <a:gd name="connsiteX54" fmla="*/ 5211041 w 6459988"/>
              <a:gd name="connsiteY54" fmla="*/ 3924184 h 5753325"/>
              <a:gd name="connsiteX55" fmla="*/ 5176073 w 6459988"/>
              <a:gd name="connsiteY55" fmla="*/ 3970179 h 5753325"/>
              <a:gd name="connsiteX56" fmla="*/ 5172826 w 6459988"/>
              <a:gd name="connsiteY56" fmla="*/ 3991773 h 5753325"/>
              <a:gd name="connsiteX57" fmla="*/ 5157053 w 6459988"/>
              <a:gd name="connsiteY57" fmla="*/ 3997708 h 5753325"/>
              <a:gd name="connsiteX58" fmla="*/ 5127922 w 6459988"/>
              <a:gd name="connsiteY58" fmla="*/ 4022660 h 5753325"/>
              <a:gd name="connsiteX59" fmla="*/ 5020872 w 6459988"/>
              <a:gd name="connsiteY59" fmla="*/ 4075951 h 5753325"/>
              <a:gd name="connsiteX60" fmla="*/ 4991410 w 6459988"/>
              <a:gd name="connsiteY60" fmla="*/ 4087598 h 5753325"/>
              <a:gd name="connsiteX61" fmla="*/ 4930112 w 6459988"/>
              <a:gd name="connsiteY61" fmla="*/ 4138459 h 5753325"/>
              <a:gd name="connsiteX62" fmla="*/ 4834224 w 6459988"/>
              <a:gd name="connsiteY62" fmla="*/ 4231643 h 5753325"/>
              <a:gd name="connsiteX63" fmla="*/ 4812599 w 6459988"/>
              <a:gd name="connsiteY63" fmla="*/ 4249449 h 5753325"/>
              <a:gd name="connsiteX64" fmla="*/ 4789188 w 6459988"/>
              <a:gd name="connsiteY64" fmla="*/ 4256678 h 5753325"/>
              <a:gd name="connsiteX65" fmla="*/ 4779554 w 6459988"/>
              <a:gd name="connsiteY65" fmla="*/ 4251313 h 5753325"/>
              <a:gd name="connsiteX66" fmla="*/ 4766885 w 6459988"/>
              <a:gd name="connsiteY66" fmla="*/ 4259812 h 5753325"/>
              <a:gd name="connsiteX67" fmla="*/ 4762510 w 6459988"/>
              <a:gd name="connsiteY67" fmla="*/ 4260383 h 5753325"/>
              <a:gd name="connsiteX68" fmla="*/ 4738416 w 6459988"/>
              <a:gd name="connsiteY68" fmla="*/ 4265355 h 5753325"/>
              <a:gd name="connsiteX69" fmla="*/ 4712007 w 6459988"/>
              <a:gd name="connsiteY69" fmla="*/ 4317892 h 5753325"/>
              <a:gd name="connsiteX70" fmla="*/ 4658930 w 6459988"/>
              <a:gd name="connsiteY70" fmla="*/ 4348041 h 5753325"/>
              <a:gd name="connsiteX71" fmla="*/ 4443526 w 6459988"/>
              <a:gd name="connsiteY71" fmla="*/ 4507851 h 5753325"/>
              <a:gd name="connsiteX72" fmla="*/ 4289766 w 6459988"/>
              <a:gd name="connsiteY72" fmla="*/ 4711450 h 5753325"/>
              <a:gd name="connsiteX73" fmla="*/ 4150870 w 6459988"/>
              <a:gd name="connsiteY73" fmla="*/ 4818480 h 5753325"/>
              <a:gd name="connsiteX74" fmla="*/ 4006639 w 6459988"/>
              <a:gd name="connsiteY74" fmla="*/ 4933815 h 5753325"/>
              <a:gd name="connsiteX75" fmla="*/ 3298210 w 6459988"/>
              <a:gd name="connsiteY75" fmla="*/ 5070790 h 5753325"/>
              <a:gd name="connsiteX76" fmla="*/ 2947678 w 6459988"/>
              <a:gd name="connsiteY76" fmla="*/ 5117869 h 5753325"/>
              <a:gd name="connsiteX77" fmla="*/ 2822169 w 6459988"/>
              <a:gd name="connsiteY77" fmla="*/ 5129396 h 5753325"/>
              <a:gd name="connsiteX78" fmla="*/ 2538773 w 6459988"/>
              <a:gd name="connsiteY78" fmla="*/ 5313397 h 5753325"/>
              <a:gd name="connsiteX79" fmla="*/ 2014500 w 6459988"/>
              <a:gd name="connsiteY79" fmla="*/ 5519744 h 5753325"/>
              <a:gd name="connsiteX80" fmla="*/ 1934391 w 6459988"/>
              <a:gd name="connsiteY80" fmla="*/ 5591335 h 5753325"/>
              <a:gd name="connsiteX81" fmla="*/ 1892550 w 6459988"/>
              <a:gd name="connsiteY81" fmla="*/ 5649708 h 5753325"/>
              <a:gd name="connsiteX82" fmla="*/ 1854769 w 6459988"/>
              <a:gd name="connsiteY82" fmla="*/ 5647691 h 5753325"/>
              <a:gd name="connsiteX83" fmla="*/ 1809461 w 6459988"/>
              <a:gd name="connsiteY83" fmla="*/ 5648628 h 5753325"/>
              <a:gd name="connsiteX84" fmla="*/ 1745150 w 6459988"/>
              <a:gd name="connsiteY84" fmla="*/ 5693879 h 5753325"/>
              <a:gd name="connsiteX85" fmla="*/ 1713375 w 6459988"/>
              <a:gd name="connsiteY85" fmla="*/ 5684672 h 5753325"/>
              <a:gd name="connsiteX86" fmla="*/ 1707808 w 6459988"/>
              <a:gd name="connsiteY86" fmla="*/ 5682611 h 5753325"/>
              <a:gd name="connsiteX87" fmla="*/ 1679313 w 6459988"/>
              <a:gd name="connsiteY87" fmla="*/ 5672360 h 5753325"/>
              <a:gd name="connsiteX88" fmla="*/ 1646933 w 6459988"/>
              <a:gd name="connsiteY88" fmla="*/ 5666227 h 5753325"/>
              <a:gd name="connsiteX89" fmla="*/ 1610055 w 6459988"/>
              <a:gd name="connsiteY89" fmla="*/ 5673643 h 5753325"/>
              <a:gd name="connsiteX90" fmla="*/ 1437641 w 6459988"/>
              <a:gd name="connsiteY90" fmla="*/ 5723266 h 5753325"/>
              <a:gd name="connsiteX91" fmla="*/ 1332869 w 6459988"/>
              <a:gd name="connsiteY91" fmla="*/ 5744752 h 5753325"/>
              <a:gd name="connsiteX92" fmla="*/ 1290525 w 6459988"/>
              <a:gd name="connsiteY92" fmla="*/ 5740036 h 5753325"/>
              <a:gd name="connsiteX93" fmla="*/ 1233107 w 6459988"/>
              <a:gd name="connsiteY93" fmla="*/ 5742106 h 5753325"/>
              <a:gd name="connsiteX94" fmla="*/ 1214532 w 6459988"/>
              <a:gd name="connsiteY94" fmla="*/ 5753325 h 5753325"/>
              <a:gd name="connsiteX95" fmla="*/ 1199955 w 6459988"/>
              <a:gd name="connsiteY95" fmla="*/ 5744831 h 5753325"/>
              <a:gd name="connsiteX96" fmla="*/ 1162337 w 6459988"/>
              <a:gd name="connsiteY96" fmla="*/ 5738048 h 5753325"/>
              <a:gd name="connsiteX97" fmla="*/ 1053457 w 6459988"/>
              <a:gd name="connsiteY97" fmla="*/ 5688676 h 5753325"/>
              <a:gd name="connsiteX98" fmla="*/ 1025798 w 6459988"/>
              <a:gd name="connsiteY98" fmla="*/ 5673166 h 5753325"/>
              <a:gd name="connsiteX99" fmla="*/ 947900 w 6459988"/>
              <a:gd name="connsiteY99" fmla="*/ 5657848 h 5753325"/>
              <a:gd name="connsiteX100" fmla="*/ 815627 w 6459988"/>
              <a:gd name="connsiteY100" fmla="*/ 5642557 h 5753325"/>
              <a:gd name="connsiteX101" fmla="*/ 788251 w 6459988"/>
              <a:gd name="connsiteY101" fmla="*/ 5637065 h 5753325"/>
              <a:gd name="connsiteX102" fmla="*/ 767822 w 6459988"/>
              <a:gd name="connsiteY102" fmla="*/ 5623450 h 5753325"/>
              <a:gd name="connsiteX103" fmla="*/ 765791 w 6459988"/>
              <a:gd name="connsiteY103" fmla="*/ 5612539 h 5753325"/>
              <a:gd name="connsiteX104" fmla="*/ 751230 w 6459988"/>
              <a:gd name="connsiteY104" fmla="*/ 5608092 h 5753325"/>
              <a:gd name="connsiteX105" fmla="*/ 748008 w 6459988"/>
              <a:gd name="connsiteY105" fmla="*/ 5605052 h 5753325"/>
              <a:gd name="connsiteX106" fmla="*/ 728871 w 6459988"/>
              <a:gd name="connsiteY106" fmla="*/ 5589469 h 5753325"/>
              <a:gd name="connsiteX107" fmla="*/ 671898 w 6459988"/>
              <a:gd name="connsiteY107" fmla="*/ 5602363 h 5753325"/>
              <a:gd name="connsiteX108" fmla="*/ 615065 w 6459988"/>
              <a:gd name="connsiteY108" fmla="*/ 5580257 h 5753325"/>
              <a:gd name="connsiteX109" fmla="*/ 355785 w 6459988"/>
              <a:gd name="connsiteY109" fmla="*/ 5514383 h 5753325"/>
              <a:gd name="connsiteX110" fmla="*/ 102269 w 6459988"/>
              <a:gd name="connsiteY110" fmla="*/ 5524347 h 5753325"/>
              <a:gd name="connsiteX111" fmla="*/ 13160 w 6459988"/>
              <a:gd name="connsiteY111" fmla="*/ 5514159 h 5753325"/>
              <a:gd name="connsiteX112" fmla="*/ 0 w 6459988"/>
              <a:gd name="connsiteY112" fmla="*/ 5511735 h 5753325"/>
              <a:gd name="connsiteX113" fmla="*/ 0 w 6459988"/>
              <a:gd name="connsiteY113" fmla="*/ 0 h 5753325"/>
              <a:gd name="connsiteX0" fmla="*/ 0 w 6459988"/>
              <a:gd name="connsiteY0" fmla="*/ 0 h 5753325"/>
              <a:gd name="connsiteX1" fmla="*/ 6438980 w 6459988"/>
              <a:gd name="connsiteY1" fmla="*/ 0 h 5753325"/>
              <a:gd name="connsiteX2" fmla="*/ 6439047 w 6459988"/>
              <a:gd name="connsiteY2" fmla="*/ 147 h 5753325"/>
              <a:gd name="connsiteX3" fmla="*/ 6443456 w 6459988"/>
              <a:gd name="connsiteY3" fmla="*/ 130105 h 5753325"/>
              <a:gd name="connsiteX4" fmla="*/ 6447632 w 6459988"/>
              <a:gd name="connsiteY4" fmla="*/ 170016 h 5753325"/>
              <a:gd name="connsiteX5" fmla="*/ 6396598 w 6459988"/>
              <a:gd name="connsiteY5" fmla="*/ 274847 h 5753325"/>
              <a:gd name="connsiteX6" fmla="*/ 6375685 w 6459988"/>
              <a:gd name="connsiteY6" fmla="*/ 535865 h 5753325"/>
              <a:gd name="connsiteX7" fmla="*/ 6354187 w 6459988"/>
              <a:gd name="connsiteY7" fmla="*/ 615799 h 5753325"/>
              <a:gd name="connsiteX8" fmla="*/ 6459988 w 6459988"/>
              <a:gd name="connsiteY8" fmla="*/ 707628 h 5753325"/>
              <a:gd name="connsiteX9" fmla="*/ 6344988 w 6459988"/>
              <a:gd name="connsiteY9" fmla="*/ 697330 h 5753325"/>
              <a:gd name="connsiteX10" fmla="*/ 6447445 w 6459988"/>
              <a:gd name="connsiteY10" fmla="*/ 780003 h 5753325"/>
              <a:gd name="connsiteX11" fmla="*/ 6426552 w 6459988"/>
              <a:gd name="connsiteY11" fmla="*/ 845805 h 5753325"/>
              <a:gd name="connsiteX12" fmla="*/ 6434072 w 6459988"/>
              <a:gd name="connsiteY12" fmla="*/ 910733 h 5753325"/>
              <a:gd name="connsiteX13" fmla="*/ 6432570 w 6459988"/>
              <a:gd name="connsiteY13" fmla="*/ 983394 h 5753325"/>
              <a:gd name="connsiteX14" fmla="*/ 6431878 w 6459988"/>
              <a:gd name="connsiteY14" fmla="*/ 1026728 h 5753325"/>
              <a:gd name="connsiteX15" fmla="*/ 6414269 w 6459988"/>
              <a:gd name="connsiteY15" fmla="*/ 1151111 h 5753325"/>
              <a:gd name="connsiteX16" fmla="*/ 6371722 w 6459988"/>
              <a:gd name="connsiteY16" fmla="*/ 1318080 h 5753325"/>
              <a:gd name="connsiteX17" fmla="*/ 6356023 w 6459988"/>
              <a:gd name="connsiteY17" fmla="*/ 1356227 h 5753325"/>
              <a:gd name="connsiteX18" fmla="*/ 6356157 w 6459988"/>
              <a:gd name="connsiteY18" fmla="*/ 1361967 h 5753325"/>
              <a:gd name="connsiteX19" fmla="*/ 6350613 w 6459988"/>
              <a:gd name="connsiteY19" fmla="*/ 1393569 h 5753325"/>
              <a:gd name="connsiteX20" fmla="*/ 6357062 w 6459988"/>
              <a:gd name="connsiteY20" fmla="*/ 1444071 h 5753325"/>
              <a:gd name="connsiteX21" fmla="*/ 6364832 w 6459988"/>
              <a:gd name="connsiteY21" fmla="*/ 1478763 h 5753325"/>
              <a:gd name="connsiteX22" fmla="*/ 6369745 w 6459988"/>
              <a:gd name="connsiteY22" fmla="*/ 1495680 h 5753325"/>
              <a:gd name="connsiteX23" fmla="*/ 6370898 w 6459988"/>
              <a:gd name="connsiteY23" fmla="*/ 1513331 h 5753325"/>
              <a:gd name="connsiteX24" fmla="*/ 6368801 w 6459988"/>
              <a:gd name="connsiteY24" fmla="*/ 1527414 h 5753325"/>
              <a:gd name="connsiteX25" fmla="*/ 6359177 w 6459988"/>
              <a:gd name="connsiteY25" fmla="*/ 1639513 h 5753325"/>
              <a:gd name="connsiteX26" fmla="*/ 6299489 w 6459988"/>
              <a:gd name="connsiteY26" fmla="*/ 1784860 h 5753325"/>
              <a:gd name="connsiteX27" fmla="*/ 6267878 w 6459988"/>
              <a:gd name="connsiteY27" fmla="*/ 1858572 h 5753325"/>
              <a:gd name="connsiteX28" fmla="*/ 6251146 w 6459988"/>
              <a:gd name="connsiteY28" fmla="*/ 1926167 h 5753325"/>
              <a:gd name="connsiteX29" fmla="*/ 6210686 w 6459988"/>
              <a:gd name="connsiteY29" fmla="*/ 2014834 h 5753325"/>
              <a:gd name="connsiteX30" fmla="*/ 6106652 w 6459988"/>
              <a:gd name="connsiteY30" fmla="*/ 2150572 h 5753325"/>
              <a:gd name="connsiteX31" fmla="*/ 6097813 w 6459988"/>
              <a:gd name="connsiteY31" fmla="*/ 2172208 h 5753325"/>
              <a:gd name="connsiteX32" fmla="*/ 6095990 w 6459988"/>
              <a:gd name="connsiteY32" fmla="*/ 2181185 h 5753325"/>
              <a:gd name="connsiteX33" fmla="*/ 6090126 w 6459988"/>
              <a:gd name="connsiteY33" fmla="*/ 2192533 h 5753325"/>
              <a:gd name="connsiteX34" fmla="*/ 6089503 w 6459988"/>
              <a:gd name="connsiteY34" fmla="*/ 2192543 h 5753325"/>
              <a:gd name="connsiteX35" fmla="*/ 6084946 w 6459988"/>
              <a:gd name="connsiteY35" fmla="*/ 2203694 h 5753325"/>
              <a:gd name="connsiteX36" fmla="*/ 5987861 w 6459988"/>
              <a:gd name="connsiteY36" fmla="*/ 2304868 h 5753325"/>
              <a:gd name="connsiteX37" fmla="*/ 5973439 w 6459988"/>
              <a:gd name="connsiteY37" fmla="*/ 2385635 h 5753325"/>
              <a:gd name="connsiteX38" fmla="*/ 5916727 w 6459988"/>
              <a:gd name="connsiteY38" fmla="*/ 2458777 h 5753325"/>
              <a:gd name="connsiteX39" fmla="*/ 5856524 w 6459988"/>
              <a:gd name="connsiteY39" fmla="*/ 2583281 h 5753325"/>
              <a:gd name="connsiteX40" fmla="*/ 5838091 w 6459988"/>
              <a:gd name="connsiteY40" fmla="*/ 2753474 h 5753325"/>
              <a:gd name="connsiteX41" fmla="*/ 5777471 w 6459988"/>
              <a:gd name="connsiteY41" fmla="*/ 2901570 h 5753325"/>
              <a:gd name="connsiteX42" fmla="*/ 5723992 w 6459988"/>
              <a:gd name="connsiteY42" fmla="*/ 2998752 h 5753325"/>
              <a:gd name="connsiteX43" fmla="*/ 5557886 w 6459988"/>
              <a:gd name="connsiteY43" fmla="*/ 3329735 h 5753325"/>
              <a:gd name="connsiteX44" fmla="*/ 5471501 w 6459988"/>
              <a:gd name="connsiteY44" fmla="*/ 3462221 h 5753325"/>
              <a:gd name="connsiteX45" fmla="*/ 5465154 w 6459988"/>
              <a:gd name="connsiteY45" fmla="*/ 3541065 h 5753325"/>
              <a:gd name="connsiteX46" fmla="*/ 5437889 w 6459988"/>
              <a:gd name="connsiteY46" fmla="*/ 3559927 h 5753325"/>
              <a:gd name="connsiteX47" fmla="*/ 5432770 w 6459988"/>
              <a:gd name="connsiteY47" fmla="*/ 3562948 h 5753325"/>
              <a:gd name="connsiteX48" fmla="*/ 5406795 w 6459988"/>
              <a:gd name="connsiteY48" fmla="*/ 3578594 h 5753325"/>
              <a:gd name="connsiteX49" fmla="*/ 5381495 w 6459988"/>
              <a:gd name="connsiteY49" fmla="*/ 3599883 h 5753325"/>
              <a:gd name="connsiteX50" fmla="*/ 5363689 w 6459988"/>
              <a:gd name="connsiteY50" fmla="*/ 3633299 h 5753325"/>
              <a:gd name="connsiteX51" fmla="*/ 5291870 w 6459988"/>
              <a:gd name="connsiteY51" fmla="*/ 3799039 h 5753325"/>
              <a:gd name="connsiteX52" fmla="*/ 5241600 w 6459988"/>
              <a:gd name="connsiteY52" fmla="*/ 3894238 h 5753325"/>
              <a:gd name="connsiteX53" fmla="*/ 5211041 w 6459988"/>
              <a:gd name="connsiteY53" fmla="*/ 3924184 h 5753325"/>
              <a:gd name="connsiteX54" fmla="*/ 5176073 w 6459988"/>
              <a:gd name="connsiteY54" fmla="*/ 3970179 h 5753325"/>
              <a:gd name="connsiteX55" fmla="*/ 5172826 w 6459988"/>
              <a:gd name="connsiteY55" fmla="*/ 3991773 h 5753325"/>
              <a:gd name="connsiteX56" fmla="*/ 5157053 w 6459988"/>
              <a:gd name="connsiteY56" fmla="*/ 3997708 h 5753325"/>
              <a:gd name="connsiteX57" fmla="*/ 5127922 w 6459988"/>
              <a:gd name="connsiteY57" fmla="*/ 4022660 h 5753325"/>
              <a:gd name="connsiteX58" fmla="*/ 5020872 w 6459988"/>
              <a:gd name="connsiteY58" fmla="*/ 4075951 h 5753325"/>
              <a:gd name="connsiteX59" fmla="*/ 4991410 w 6459988"/>
              <a:gd name="connsiteY59" fmla="*/ 4087598 h 5753325"/>
              <a:gd name="connsiteX60" fmla="*/ 4930112 w 6459988"/>
              <a:gd name="connsiteY60" fmla="*/ 4138459 h 5753325"/>
              <a:gd name="connsiteX61" fmla="*/ 4834224 w 6459988"/>
              <a:gd name="connsiteY61" fmla="*/ 4231643 h 5753325"/>
              <a:gd name="connsiteX62" fmla="*/ 4812599 w 6459988"/>
              <a:gd name="connsiteY62" fmla="*/ 4249449 h 5753325"/>
              <a:gd name="connsiteX63" fmla="*/ 4789188 w 6459988"/>
              <a:gd name="connsiteY63" fmla="*/ 4256678 h 5753325"/>
              <a:gd name="connsiteX64" fmla="*/ 4779554 w 6459988"/>
              <a:gd name="connsiteY64" fmla="*/ 4251313 h 5753325"/>
              <a:gd name="connsiteX65" fmla="*/ 4766885 w 6459988"/>
              <a:gd name="connsiteY65" fmla="*/ 4259812 h 5753325"/>
              <a:gd name="connsiteX66" fmla="*/ 4762510 w 6459988"/>
              <a:gd name="connsiteY66" fmla="*/ 4260383 h 5753325"/>
              <a:gd name="connsiteX67" fmla="*/ 4738416 w 6459988"/>
              <a:gd name="connsiteY67" fmla="*/ 4265355 h 5753325"/>
              <a:gd name="connsiteX68" fmla="*/ 4712007 w 6459988"/>
              <a:gd name="connsiteY68" fmla="*/ 4317892 h 5753325"/>
              <a:gd name="connsiteX69" fmla="*/ 4658930 w 6459988"/>
              <a:gd name="connsiteY69" fmla="*/ 4348041 h 5753325"/>
              <a:gd name="connsiteX70" fmla="*/ 4443526 w 6459988"/>
              <a:gd name="connsiteY70" fmla="*/ 4507851 h 5753325"/>
              <a:gd name="connsiteX71" fmla="*/ 4289766 w 6459988"/>
              <a:gd name="connsiteY71" fmla="*/ 4711450 h 5753325"/>
              <a:gd name="connsiteX72" fmla="*/ 4150870 w 6459988"/>
              <a:gd name="connsiteY72" fmla="*/ 4818480 h 5753325"/>
              <a:gd name="connsiteX73" fmla="*/ 4006639 w 6459988"/>
              <a:gd name="connsiteY73" fmla="*/ 4933815 h 5753325"/>
              <a:gd name="connsiteX74" fmla="*/ 3298210 w 6459988"/>
              <a:gd name="connsiteY74" fmla="*/ 5070790 h 5753325"/>
              <a:gd name="connsiteX75" fmla="*/ 2947678 w 6459988"/>
              <a:gd name="connsiteY75" fmla="*/ 5117869 h 5753325"/>
              <a:gd name="connsiteX76" fmla="*/ 2822169 w 6459988"/>
              <a:gd name="connsiteY76" fmla="*/ 5129396 h 5753325"/>
              <a:gd name="connsiteX77" fmla="*/ 2538773 w 6459988"/>
              <a:gd name="connsiteY77" fmla="*/ 5313397 h 5753325"/>
              <a:gd name="connsiteX78" fmla="*/ 2014500 w 6459988"/>
              <a:gd name="connsiteY78" fmla="*/ 5519744 h 5753325"/>
              <a:gd name="connsiteX79" fmla="*/ 1934391 w 6459988"/>
              <a:gd name="connsiteY79" fmla="*/ 5591335 h 5753325"/>
              <a:gd name="connsiteX80" fmla="*/ 1892550 w 6459988"/>
              <a:gd name="connsiteY80" fmla="*/ 5649708 h 5753325"/>
              <a:gd name="connsiteX81" fmla="*/ 1854769 w 6459988"/>
              <a:gd name="connsiteY81" fmla="*/ 5647691 h 5753325"/>
              <a:gd name="connsiteX82" fmla="*/ 1809461 w 6459988"/>
              <a:gd name="connsiteY82" fmla="*/ 5648628 h 5753325"/>
              <a:gd name="connsiteX83" fmla="*/ 1745150 w 6459988"/>
              <a:gd name="connsiteY83" fmla="*/ 5693879 h 5753325"/>
              <a:gd name="connsiteX84" fmla="*/ 1713375 w 6459988"/>
              <a:gd name="connsiteY84" fmla="*/ 5684672 h 5753325"/>
              <a:gd name="connsiteX85" fmla="*/ 1707808 w 6459988"/>
              <a:gd name="connsiteY85" fmla="*/ 5682611 h 5753325"/>
              <a:gd name="connsiteX86" fmla="*/ 1679313 w 6459988"/>
              <a:gd name="connsiteY86" fmla="*/ 5672360 h 5753325"/>
              <a:gd name="connsiteX87" fmla="*/ 1646933 w 6459988"/>
              <a:gd name="connsiteY87" fmla="*/ 5666227 h 5753325"/>
              <a:gd name="connsiteX88" fmla="*/ 1610055 w 6459988"/>
              <a:gd name="connsiteY88" fmla="*/ 5673643 h 5753325"/>
              <a:gd name="connsiteX89" fmla="*/ 1437641 w 6459988"/>
              <a:gd name="connsiteY89" fmla="*/ 5723266 h 5753325"/>
              <a:gd name="connsiteX90" fmla="*/ 1332869 w 6459988"/>
              <a:gd name="connsiteY90" fmla="*/ 5744752 h 5753325"/>
              <a:gd name="connsiteX91" fmla="*/ 1290525 w 6459988"/>
              <a:gd name="connsiteY91" fmla="*/ 5740036 h 5753325"/>
              <a:gd name="connsiteX92" fmla="*/ 1233107 w 6459988"/>
              <a:gd name="connsiteY92" fmla="*/ 5742106 h 5753325"/>
              <a:gd name="connsiteX93" fmla="*/ 1214532 w 6459988"/>
              <a:gd name="connsiteY93" fmla="*/ 5753325 h 5753325"/>
              <a:gd name="connsiteX94" fmla="*/ 1199955 w 6459988"/>
              <a:gd name="connsiteY94" fmla="*/ 5744831 h 5753325"/>
              <a:gd name="connsiteX95" fmla="*/ 1162337 w 6459988"/>
              <a:gd name="connsiteY95" fmla="*/ 5738048 h 5753325"/>
              <a:gd name="connsiteX96" fmla="*/ 1053457 w 6459988"/>
              <a:gd name="connsiteY96" fmla="*/ 5688676 h 5753325"/>
              <a:gd name="connsiteX97" fmla="*/ 1025798 w 6459988"/>
              <a:gd name="connsiteY97" fmla="*/ 5673166 h 5753325"/>
              <a:gd name="connsiteX98" fmla="*/ 947900 w 6459988"/>
              <a:gd name="connsiteY98" fmla="*/ 5657848 h 5753325"/>
              <a:gd name="connsiteX99" fmla="*/ 815627 w 6459988"/>
              <a:gd name="connsiteY99" fmla="*/ 5642557 h 5753325"/>
              <a:gd name="connsiteX100" fmla="*/ 788251 w 6459988"/>
              <a:gd name="connsiteY100" fmla="*/ 5637065 h 5753325"/>
              <a:gd name="connsiteX101" fmla="*/ 767822 w 6459988"/>
              <a:gd name="connsiteY101" fmla="*/ 5623450 h 5753325"/>
              <a:gd name="connsiteX102" fmla="*/ 765791 w 6459988"/>
              <a:gd name="connsiteY102" fmla="*/ 5612539 h 5753325"/>
              <a:gd name="connsiteX103" fmla="*/ 751230 w 6459988"/>
              <a:gd name="connsiteY103" fmla="*/ 5608092 h 5753325"/>
              <a:gd name="connsiteX104" fmla="*/ 748008 w 6459988"/>
              <a:gd name="connsiteY104" fmla="*/ 5605052 h 5753325"/>
              <a:gd name="connsiteX105" fmla="*/ 728871 w 6459988"/>
              <a:gd name="connsiteY105" fmla="*/ 5589469 h 5753325"/>
              <a:gd name="connsiteX106" fmla="*/ 671898 w 6459988"/>
              <a:gd name="connsiteY106" fmla="*/ 5602363 h 5753325"/>
              <a:gd name="connsiteX107" fmla="*/ 615065 w 6459988"/>
              <a:gd name="connsiteY107" fmla="*/ 5580257 h 5753325"/>
              <a:gd name="connsiteX108" fmla="*/ 355785 w 6459988"/>
              <a:gd name="connsiteY108" fmla="*/ 5514383 h 5753325"/>
              <a:gd name="connsiteX109" fmla="*/ 102269 w 6459988"/>
              <a:gd name="connsiteY109" fmla="*/ 5524347 h 5753325"/>
              <a:gd name="connsiteX110" fmla="*/ 13160 w 6459988"/>
              <a:gd name="connsiteY110" fmla="*/ 5514159 h 5753325"/>
              <a:gd name="connsiteX111" fmla="*/ 0 w 6459988"/>
              <a:gd name="connsiteY111" fmla="*/ 5511735 h 5753325"/>
              <a:gd name="connsiteX112" fmla="*/ 0 w 6459988"/>
              <a:gd name="connsiteY112"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75685 w 6447632"/>
              <a:gd name="connsiteY6" fmla="*/ 535865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447445 w 6447632"/>
              <a:gd name="connsiteY10" fmla="*/ 780003 h 5753325"/>
              <a:gd name="connsiteX11" fmla="*/ 6426552 w 6447632"/>
              <a:gd name="connsiteY11" fmla="*/ 845805 h 5753325"/>
              <a:gd name="connsiteX12" fmla="*/ 6434072 w 6447632"/>
              <a:gd name="connsiteY12" fmla="*/ 910733 h 5753325"/>
              <a:gd name="connsiteX13" fmla="*/ 6432570 w 6447632"/>
              <a:gd name="connsiteY13" fmla="*/ 983394 h 5753325"/>
              <a:gd name="connsiteX14" fmla="*/ 6431878 w 6447632"/>
              <a:gd name="connsiteY14" fmla="*/ 1026728 h 5753325"/>
              <a:gd name="connsiteX15" fmla="*/ 6414269 w 6447632"/>
              <a:gd name="connsiteY15" fmla="*/ 1151111 h 5753325"/>
              <a:gd name="connsiteX16" fmla="*/ 6371722 w 6447632"/>
              <a:gd name="connsiteY16" fmla="*/ 1318080 h 5753325"/>
              <a:gd name="connsiteX17" fmla="*/ 6356023 w 6447632"/>
              <a:gd name="connsiteY17" fmla="*/ 1356227 h 5753325"/>
              <a:gd name="connsiteX18" fmla="*/ 6356157 w 6447632"/>
              <a:gd name="connsiteY18" fmla="*/ 1361967 h 5753325"/>
              <a:gd name="connsiteX19" fmla="*/ 6350613 w 6447632"/>
              <a:gd name="connsiteY19" fmla="*/ 1393569 h 5753325"/>
              <a:gd name="connsiteX20" fmla="*/ 6357062 w 6447632"/>
              <a:gd name="connsiteY20" fmla="*/ 1444071 h 5753325"/>
              <a:gd name="connsiteX21" fmla="*/ 6364832 w 6447632"/>
              <a:gd name="connsiteY21" fmla="*/ 1478763 h 5753325"/>
              <a:gd name="connsiteX22" fmla="*/ 6369745 w 6447632"/>
              <a:gd name="connsiteY22" fmla="*/ 1495680 h 5753325"/>
              <a:gd name="connsiteX23" fmla="*/ 6370898 w 6447632"/>
              <a:gd name="connsiteY23" fmla="*/ 1513331 h 5753325"/>
              <a:gd name="connsiteX24" fmla="*/ 6368801 w 6447632"/>
              <a:gd name="connsiteY24" fmla="*/ 1527414 h 5753325"/>
              <a:gd name="connsiteX25" fmla="*/ 6359177 w 6447632"/>
              <a:gd name="connsiteY25" fmla="*/ 1639513 h 5753325"/>
              <a:gd name="connsiteX26" fmla="*/ 6299489 w 6447632"/>
              <a:gd name="connsiteY26" fmla="*/ 1784860 h 5753325"/>
              <a:gd name="connsiteX27" fmla="*/ 6267878 w 6447632"/>
              <a:gd name="connsiteY27" fmla="*/ 1858572 h 5753325"/>
              <a:gd name="connsiteX28" fmla="*/ 6251146 w 6447632"/>
              <a:gd name="connsiteY28" fmla="*/ 1926167 h 5753325"/>
              <a:gd name="connsiteX29" fmla="*/ 6210686 w 6447632"/>
              <a:gd name="connsiteY29" fmla="*/ 2014834 h 5753325"/>
              <a:gd name="connsiteX30" fmla="*/ 6106652 w 6447632"/>
              <a:gd name="connsiteY30" fmla="*/ 2150572 h 5753325"/>
              <a:gd name="connsiteX31" fmla="*/ 6097813 w 6447632"/>
              <a:gd name="connsiteY31" fmla="*/ 2172208 h 5753325"/>
              <a:gd name="connsiteX32" fmla="*/ 6095990 w 6447632"/>
              <a:gd name="connsiteY32" fmla="*/ 2181185 h 5753325"/>
              <a:gd name="connsiteX33" fmla="*/ 6090126 w 6447632"/>
              <a:gd name="connsiteY33" fmla="*/ 2192533 h 5753325"/>
              <a:gd name="connsiteX34" fmla="*/ 6089503 w 6447632"/>
              <a:gd name="connsiteY34" fmla="*/ 2192543 h 5753325"/>
              <a:gd name="connsiteX35" fmla="*/ 6084946 w 6447632"/>
              <a:gd name="connsiteY35" fmla="*/ 2203694 h 5753325"/>
              <a:gd name="connsiteX36" fmla="*/ 5987861 w 6447632"/>
              <a:gd name="connsiteY36" fmla="*/ 2304868 h 5753325"/>
              <a:gd name="connsiteX37" fmla="*/ 5973439 w 6447632"/>
              <a:gd name="connsiteY37" fmla="*/ 2385635 h 5753325"/>
              <a:gd name="connsiteX38" fmla="*/ 5916727 w 6447632"/>
              <a:gd name="connsiteY38" fmla="*/ 2458777 h 5753325"/>
              <a:gd name="connsiteX39" fmla="*/ 5856524 w 6447632"/>
              <a:gd name="connsiteY39" fmla="*/ 2583281 h 5753325"/>
              <a:gd name="connsiteX40" fmla="*/ 5838091 w 6447632"/>
              <a:gd name="connsiteY40" fmla="*/ 2753474 h 5753325"/>
              <a:gd name="connsiteX41" fmla="*/ 5777471 w 6447632"/>
              <a:gd name="connsiteY41" fmla="*/ 2901570 h 5753325"/>
              <a:gd name="connsiteX42" fmla="*/ 5723992 w 6447632"/>
              <a:gd name="connsiteY42" fmla="*/ 2998752 h 5753325"/>
              <a:gd name="connsiteX43" fmla="*/ 5557886 w 6447632"/>
              <a:gd name="connsiteY43" fmla="*/ 3329735 h 5753325"/>
              <a:gd name="connsiteX44" fmla="*/ 5471501 w 6447632"/>
              <a:gd name="connsiteY44" fmla="*/ 3462221 h 5753325"/>
              <a:gd name="connsiteX45" fmla="*/ 5465154 w 6447632"/>
              <a:gd name="connsiteY45" fmla="*/ 3541065 h 5753325"/>
              <a:gd name="connsiteX46" fmla="*/ 5437889 w 6447632"/>
              <a:gd name="connsiteY46" fmla="*/ 3559927 h 5753325"/>
              <a:gd name="connsiteX47" fmla="*/ 5432770 w 6447632"/>
              <a:gd name="connsiteY47" fmla="*/ 3562948 h 5753325"/>
              <a:gd name="connsiteX48" fmla="*/ 5406795 w 6447632"/>
              <a:gd name="connsiteY48" fmla="*/ 3578594 h 5753325"/>
              <a:gd name="connsiteX49" fmla="*/ 5381495 w 6447632"/>
              <a:gd name="connsiteY49" fmla="*/ 3599883 h 5753325"/>
              <a:gd name="connsiteX50" fmla="*/ 5363689 w 6447632"/>
              <a:gd name="connsiteY50" fmla="*/ 3633299 h 5753325"/>
              <a:gd name="connsiteX51" fmla="*/ 5291870 w 6447632"/>
              <a:gd name="connsiteY51" fmla="*/ 3799039 h 5753325"/>
              <a:gd name="connsiteX52" fmla="*/ 5241600 w 6447632"/>
              <a:gd name="connsiteY52" fmla="*/ 3894238 h 5753325"/>
              <a:gd name="connsiteX53" fmla="*/ 5211041 w 6447632"/>
              <a:gd name="connsiteY53" fmla="*/ 3924184 h 5753325"/>
              <a:gd name="connsiteX54" fmla="*/ 5176073 w 6447632"/>
              <a:gd name="connsiteY54" fmla="*/ 3970179 h 5753325"/>
              <a:gd name="connsiteX55" fmla="*/ 5172826 w 6447632"/>
              <a:gd name="connsiteY55" fmla="*/ 3991773 h 5753325"/>
              <a:gd name="connsiteX56" fmla="*/ 5157053 w 6447632"/>
              <a:gd name="connsiteY56" fmla="*/ 3997708 h 5753325"/>
              <a:gd name="connsiteX57" fmla="*/ 5127922 w 6447632"/>
              <a:gd name="connsiteY57" fmla="*/ 4022660 h 5753325"/>
              <a:gd name="connsiteX58" fmla="*/ 5020872 w 6447632"/>
              <a:gd name="connsiteY58" fmla="*/ 4075951 h 5753325"/>
              <a:gd name="connsiteX59" fmla="*/ 4991410 w 6447632"/>
              <a:gd name="connsiteY59" fmla="*/ 4087598 h 5753325"/>
              <a:gd name="connsiteX60" fmla="*/ 4930112 w 6447632"/>
              <a:gd name="connsiteY60" fmla="*/ 4138459 h 5753325"/>
              <a:gd name="connsiteX61" fmla="*/ 4834224 w 6447632"/>
              <a:gd name="connsiteY61" fmla="*/ 4231643 h 5753325"/>
              <a:gd name="connsiteX62" fmla="*/ 4812599 w 6447632"/>
              <a:gd name="connsiteY62" fmla="*/ 4249449 h 5753325"/>
              <a:gd name="connsiteX63" fmla="*/ 4789188 w 6447632"/>
              <a:gd name="connsiteY63" fmla="*/ 4256678 h 5753325"/>
              <a:gd name="connsiteX64" fmla="*/ 4779554 w 6447632"/>
              <a:gd name="connsiteY64" fmla="*/ 4251313 h 5753325"/>
              <a:gd name="connsiteX65" fmla="*/ 4766885 w 6447632"/>
              <a:gd name="connsiteY65" fmla="*/ 4259812 h 5753325"/>
              <a:gd name="connsiteX66" fmla="*/ 4762510 w 6447632"/>
              <a:gd name="connsiteY66" fmla="*/ 4260383 h 5753325"/>
              <a:gd name="connsiteX67" fmla="*/ 4738416 w 6447632"/>
              <a:gd name="connsiteY67" fmla="*/ 4265355 h 5753325"/>
              <a:gd name="connsiteX68" fmla="*/ 4712007 w 6447632"/>
              <a:gd name="connsiteY68" fmla="*/ 4317892 h 5753325"/>
              <a:gd name="connsiteX69" fmla="*/ 4658930 w 6447632"/>
              <a:gd name="connsiteY69" fmla="*/ 4348041 h 5753325"/>
              <a:gd name="connsiteX70" fmla="*/ 4443526 w 6447632"/>
              <a:gd name="connsiteY70" fmla="*/ 4507851 h 5753325"/>
              <a:gd name="connsiteX71" fmla="*/ 4289766 w 6447632"/>
              <a:gd name="connsiteY71" fmla="*/ 4711450 h 5753325"/>
              <a:gd name="connsiteX72" fmla="*/ 4150870 w 6447632"/>
              <a:gd name="connsiteY72" fmla="*/ 4818480 h 5753325"/>
              <a:gd name="connsiteX73" fmla="*/ 4006639 w 6447632"/>
              <a:gd name="connsiteY73" fmla="*/ 4933815 h 5753325"/>
              <a:gd name="connsiteX74" fmla="*/ 3298210 w 6447632"/>
              <a:gd name="connsiteY74" fmla="*/ 5070790 h 5753325"/>
              <a:gd name="connsiteX75" fmla="*/ 2947678 w 6447632"/>
              <a:gd name="connsiteY75" fmla="*/ 5117869 h 5753325"/>
              <a:gd name="connsiteX76" fmla="*/ 2822169 w 6447632"/>
              <a:gd name="connsiteY76" fmla="*/ 5129396 h 5753325"/>
              <a:gd name="connsiteX77" fmla="*/ 2538773 w 6447632"/>
              <a:gd name="connsiteY77" fmla="*/ 5313397 h 5753325"/>
              <a:gd name="connsiteX78" fmla="*/ 2014500 w 6447632"/>
              <a:gd name="connsiteY78" fmla="*/ 5519744 h 5753325"/>
              <a:gd name="connsiteX79" fmla="*/ 1934391 w 6447632"/>
              <a:gd name="connsiteY79" fmla="*/ 5591335 h 5753325"/>
              <a:gd name="connsiteX80" fmla="*/ 1892550 w 6447632"/>
              <a:gd name="connsiteY80" fmla="*/ 5649708 h 5753325"/>
              <a:gd name="connsiteX81" fmla="*/ 1854769 w 6447632"/>
              <a:gd name="connsiteY81" fmla="*/ 5647691 h 5753325"/>
              <a:gd name="connsiteX82" fmla="*/ 1809461 w 6447632"/>
              <a:gd name="connsiteY82" fmla="*/ 5648628 h 5753325"/>
              <a:gd name="connsiteX83" fmla="*/ 1745150 w 6447632"/>
              <a:gd name="connsiteY83" fmla="*/ 5693879 h 5753325"/>
              <a:gd name="connsiteX84" fmla="*/ 1713375 w 6447632"/>
              <a:gd name="connsiteY84" fmla="*/ 5684672 h 5753325"/>
              <a:gd name="connsiteX85" fmla="*/ 1707808 w 6447632"/>
              <a:gd name="connsiteY85" fmla="*/ 5682611 h 5753325"/>
              <a:gd name="connsiteX86" fmla="*/ 1679313 w 6447632"/>
              <a:gd name="connsiteY86" fmla="*/ 5672360 h 5753325"/>
              <a:gd name="connsiteX87" fmla="*/ 1646933 w 6447632"/>
              <a:gd name="connsiteY87" fmla="*/ 5666227 h 5753325"/>
              <a:gd name="connsiteX88" fmla="*/ 1610055 w 6447632"/>
              <a:gd name="connsiteY88" fmla="*/ 5673643 h 5753325"/>
              <a:gd name="connsiteX89" fmla="*/ 1437641 w 6447632"/>
              <a:gd name="connsiteY89" fmla="*/ 5723266 h 5753325"/>
              <a:gd name="connsiteX90" fmla="*/ 1332869 w 6447632"/>
              <a:gd name="connsiteY90" fmla="*/ 5744752 h 5753325"/>
              <a:gd name="connsiteX91" fmla="*/ 1290525 w 6447632"/>
              <a:gd name="connsiteY91" fmla="*/ 5740036 h 5753325"/>
              <a:gd name="connsiteX92" fmla="*/ 1233107 w 6447632"/>
              <a:gd name="connsiteY92" fmla="*/ 5742106 h 5753325"/>
              <a:gd name="connsiteX93" fmla="*/ 1214532 w 6447632"/>
              <a:gd name="connsiteY93" fmla="*/ 5753325 h 5753325"/>
              <a:gd name="connsiteX94" fmla="*/ 1199955 w 6447632"/>
              <a:gd name="connsiteY94" fmla="*/ 5744831 h 5753325"/>
              <a:gd name="connsiteX95" fmla="*/ 1162337 w 6447632"/>
              <a:gd name="connsiteY95" fmla="*/ 5738048 h 5753325"/>
              <a:gd name="connsiteX96" fmla="*/ 1053457 w 6447632"/>
              <a:gd name="connsiteY96" fmla="*/ 5688676 h 5753325"/>
              <a:gd name="connsiteX97" fmla="*/ 1025798 w 6447632"/>
              <a:gd name="connsiteY97" fmla="*/ 5673166 h 5753325"/>
              <a:gd name="connsiteX98" fmla="*/ 947900 w 6447632"/>
              <a:gd name="connsiteY98" fmla="*/ 5657848 h 5753325"/>
              <a:gd name="connsiteX99" fmla="*/ 815627 w 6447632"/>
              <a:gd name="connsiteY99" fmla="*/ 5642557 h 5753325"/>
              <a:gd name="connsiteX100" fmla="*/ 788251 w 6447632"/>
              <a:gd name="connsiteY100" fmla="*/ 5637065 h 5753325"/>
              <a:gd name="connsiteX101" fmla="*/ 767822 w 6447632"/>
              <a:gd name="connsiteY101" fmla="*/ 5623450 h 5753325"/>
              <a:gd name="connsiteX102" fmla="*/ 765791 w 6447632"/>
              <a:gd name="connsiteY102" fmla="*/ 5612539 h 5753325"/>
              <a:gd name="connsiteX103" fmla="*/ 751230 w 6447632"/>
              <a:gd name="connsiteY103" fmla="*/ 5608092 h 5753325"/>
              <a:gd name="connsiteX104" fmla="*/ 748008 w 6447632"/>
              <a:gd name="connsiteY104" fmla="*/ 5605052 h 5753325"/>
              <a:gd name="connsiteX105" fmla="*/ 728871 w 6447632"/>
              <a:gd name="connsiteY105" fmla="*/ 5589469 h 5753325"/>
              <a:gd name="connsiteX106" fmla="*/ 671898 w 6447632"/>
              <a:gd name="connsiteY106" fmla="*/ 5602363 h 5753325"/>
              <a:gd name="connsiteX107" fmla="*/ 615065 w 6447632"/>
              <a:gd name="connsiteY107" fmla="*/ 5580257 h 5753325"/>
              <a:gd name="connsiteX108" fmla="*/ 355785 w 6447632"/>
              <a:gd name="connsiteY108" fmla="*/ 5514383 h 5753325"/>
              <a:gd name="connsiteX109" fmla="*/ 102269 w 6447632"/>
              <a:gd name="connsiteY109" fmla="*/ 5524347 h 5753325"/>
              <a:gd name="connsiteX110" fmla="*/ 13160 w 6447632"/>
              <a:gd name="connsiteY110" fmla="*/ 5514159 h 5753325"/>
              <a:gd name="connsiteX111" fmla="*/ 0 w 6447632"/>
              <a:gd name="connsiteY111" fmla="*/ 5511735 h 5753325"/>
              <a:gd name="connsiteX112" fmla="*/ 0 w 6447632"/>
              <a:gd name="connsiteY112"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75685 w 6447632"/>
              <a:gd name="connsiteY6" fmla="*/ 535865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426552 w 6447632"/>
              <a:gd name="connsiteY11" fmla="*/ 845805 h 5753325"/>
              <a:gd name="connsiteX12" fmla="*/ 6434072 w 6447632"/>
              <a:gd name="connsiteY12" fmla="*/ 910733 h 5753325"/>
              <a:gd name="connsiteX13" fmla="*/ 6432570 w 6447632"/>
              <a:gd name="connsiteY13" fmla="*/ 983394 h 5753325"/>
              <a:gd name="connsiteX14" fmla="*/ 6431878 w 6447632"/>
              <a:gd name="connsiteY14" fmla="*/ 1026728 h 5753325"/>
              <a:gd name="connsiteX15" fmla="*/ 6414269 w 6447632"/>
              <a:gd name="connsiteY15" fmla="*/ 1151111 h 5753325"/>
              <a:gd name="connsiteX16" fmla="*/ 6371722 w 6447632"/>
              <a:gd name="connsiteY16" fmla="*/ 1318080 h 5753325"/>
              <a:gd name="connsiteX17" fmla="*/ 6356023 w 6447632"/>
              <a:gd name="connsiteY17" fmla="*/ 1356227 h 5753325"/>
              <a:gd name="connsiteX18" fmla="*/ 6356157 w 6447632"/>
              <a:gd name="connsiteY18" fmla="*/ 1361967 h 5753325"/>
              <a:gd name="connsiteX19" fmla="*/ 6350613 w 6447632"/>
              <a:gd name="connsiteY19" fmla="*/ 1393569 h 5753325"/>
              <a:gd name="connsiteX20" fmla="*/ 6357062 w 6447632"/>
              <a:gd name="connsiteY20" fmla="*/ 1444071 h 5753325"/>
              <a:gd name="connsiteX21" fmla="*/ 6364832 w 6447632"/>
              <a:gd name="connsiteY21" fmla="*/ 1478763 h 5753325"/>
              <a:gd name="connsiteX22" fmla="*/ 6369745 w 6447632"/>
              <a:gd name="connsiteY22" fmla="*/ 1495680 h 5753325"/>
              <a:gd name="connsiteX23" fmla="*/ 6370898 w 6447632"/>
              <a:gd name="connsiteY23" fmla="*/ 1513331 h 5753325"/>
              <a:gd name="connsiteX24" fmla="*/ 6368801 w 6447632"/>
              <a:gd name="connsiteY24" fmla="*/ 1527414 h 5753325"/>
              <a:gd name="connsiteX25" fmla="*/ 6359177 w 6447632"/>
              <a:gd name="connsiteY25" fmla="*/ 1639513 h 5753325"/>
              <a:gd name="connsiteX26" fmla="*/ 6299489 w 6447632"/>
              <a:gd name="connsiteY26" fmla="*/ 1784860 h 5753325"/>
              <a:gd name="connsiteX27" fmla="*/ 6267878 w 6447632"/>
              <a:gd name="connsiteY27" fmla="*/ 1858572 h 5753325"/>
              <a:gd name="connsiteX28" fmla="*/ 6251146 w 6447632"/>
              <a:gd name="connsiteY28" fmla="*/ 1926167 h 5753325"/>
              <a:gd name="connsiteX29" fmla="*/ 6210686 w 6447632"/>
              <a:gd name="connsiteY29" fmla="*/ 2014834 h 5753325"/>
              <a:gd name="connsiteX30" fmla="*/ 6106652 w 6447632"/>
              <a:gd name="connsiteY30" fmla="*/ 2150572 h 5753325"/>
              <a:gd name="connsiteX31" fmla="*/ 6097813 w 6447632"/>
              <a:gd name="connsiteY31" fmla="*/ 2172208 h 5753325"/>
              <a:gd name="connsiteX32" fmla="*/ 6095990 w 6447632"/>
              <a:gd name="connsiteY32" fmla="*/ 2181185 h 5753325"/>
              <a:gd name="connsiteX33" fmla="*/ 6090126 w 6447632"/>
              <a:gd name="connsiteY33" fmla="*/ 2192533 h 5753325"/>
              <a:gd name="connsiteX34" fmla="*/ 6089503 w 6447632"/>
              <a:gd name="connsiteY34" fmla="*/ 2192543 h 5753325"/>
              <a:gd name="connsiteX35" fmla="*/ 6084946 w 6447632"/>
              <a:gd name="connsiteY35" fmla="*/ 2203694 h 5753325"/>
              <a:gd name="connsiteX36" fmla="*/ 5987861 w 6447632"/>
              <a:gd name="connsiteY36" fmla="*/ 2304868 h 5753325"/>
              <a:gd name="connsiteX37" fmla="*/ 5973439 w 6447632"/>
              <a:gd name="connsiteY37" fmla="*/ 2385635 h 5753325"/>
              <a:gd name="connsiteX38" fmla="*/ 5916727 w 6447632"/>
              <a:gd name="connsiteY38" fmla="*/ 2458777 h 5753325"/>
              <a:gd name="connsiteX39" fmla="*/ 5856524 w 6447632"/>
              <a:gd name="connsiteY39" fmla="*/ 2583281 h 5753325"/>
              <a:gd name="connsiteX40" fmla="*/ 5838091 w 6447632"/>
              <a:gd name="connsiteY40" fmla="*/ 2753474 h 5753325"/>
              <a:gd name="connsiteX41" fmla="*/ 5777471 w 6447632"/>
              <a:gd name="connsiteY41" fmla="*/ 2901570 h 5753325"/>
              <a:gd name="connsiteX42" fmla="*/ 5723992 w 6447632"/>
              <a:gd name="connsiteY42" fmla="*/ 2998752 h 5753325"/>
              <a:gd name="connsiteX43" fmla="*/ 5557886 w 6447632"/>
              <a:gd name="connsiteY43" fmla="*/ 3329735 h 5753325"/>
              <a:gd name="connsiteX44" fmla="*/ 5471501 w 6447632"/>
              <a:gd name="connsiteY44" fmla="*/ 3462221 h 5753325"/>
              <a:gd name="connsiteX45" fmla="*/ 5465154 w 6447632"/>
              <a:gd name="connsiteY45" fmla="*/ 3541065 h 5753325"/>
              <a:gd name="connsiteX46" fmla="*/ 5437889 w 6447632"/>
              <a:gd name="connsiteY46" fmla="*/ 3559927 h 5753325"/>
              <a:gd name="connsiteX47" fmla="*/ 5432770 w 6447632"/>
              <a:gd name="connsiteY47" fmla="*/ 3562948 h 5753325"/>
              <a:gd name="connsiteX48" fmla="*/ 5406795 w 6447632"/>
              <a:gd name="connsiteY48" fmla="*/ 3578594 h 5753325"/>
              <a:gd name="connsiteX49" fmla="*/ 5381495 w 6447632"/>
              <a:gd name="connsiteY49" fmla="*/ 3599883 h 5753325"/>
              <a:gd name="connsiteX50" fmla="*/ 5363689 w 6447632"/>
              <a:gd name="connsiteY50" fmla="*/ 3633299 h 5753325"/>
              <a:gd name="connsiteX51" fmla="*/ 5291870 w 6447632"/>
              <a:gd name="connsiteY51" fmla="*/ 3799039 h 5753325"/>
              <a:gd name="connsiteX52" fmla="*/ 5241600 w 6447632"/>
              <a:gd name="connsiteY52" fmla="*/ 3894238 h 5753325"/>
              <a:gd name="connsiteX53" fmla="*/ 5211041 w 6447632"/>
              <a:gd name="connsiteY53" fmla="*/ 3924184 h 5753325"/>
              <a:gd name="connsiteX54" fmla="*/ 5176073 w 6447632"/>
              <a:gd name="connsiteY54" fmla="*/ 3970179 h 5753325"/>
              <a:gd name="connsiteX55" fmla="*/ 5172826 w 6447632"/>
              <a:gd name="connsiteY55" fmla="*/ 3991773 h 5753325"/>
              <a:gd name="connsiteX56" fmla="*/ 5157053 w 6447632"/>
              <a:gd name="connsiteY56" fmla="*/ 3997708 h 5753325"/>
              <a:gd name="connsiteX57" fmla="*/ 5127922 w 6447632"/>
              <a:gd name="connsiteY57" fmla="*/ 4022660 h 5753325"/>
              <a:gd name="connsiteX58" fmla="*/ 5020872 w 6447632"/>
              <a:gd name="connsiteY58" fmla="*/ 4075951 h 5753325"/>
              <a:gd name="connsiteX59" fmla="*/ 4991410 w 6447632"/>
              <a:gd name="connsiteY59" fmla="*/ 4087598 h 5753325"/>
              <a:gd name="connsiteX60" fmla="*/ 4930112 w 6447632"/>
              <a:gd name="connsiteY60" fmla="*/ 4138459 h 5753325"/>
              <a:gd name="connsiteX61" fmla="*/ 4834224 w 6447632"/>
              <a:gd name="connsiteY61" fmla="*/ 4231643 h 5753325"/>
              <a:gd name="connsiteX62" fmla="*/ 4812599 w 6447632"/>
              <a:gd name="connsiteY62" fmla="*/ 4249449 h 5753325"/>
              <a:gd name="connsiteX63" fmla="*/ 4789188 w 6447632"/>
              <a:gd name="connsiteY63" fmla="*/ 4256678 h 5753325"/>
              <a:gd name="connsiteX64" fmla="*/ 4779554 w 6447632"/>
              <a:gd name="connsiteY64" fmla="*/ 4251313 h 5753325"/>
              <a:gd name="connsiteX65" fmla="*/ 4766885 w 6447632"/>
              <a:gd name="connsiteY65" fmla="*/ 4259812 h 5753325"/>
              <a:gd name="connsiteX66" fmla="*/ 4762510 w 6447632"/>
              <a:gd name="connsiteY66" fmla="*/ 4260383 h 5753325"/>
              <a:gd name="connsiteX67" fmla="*/ 4738416 w 6447632"/>
              <a:gd name="connsiteY67" fmla="*/ 4265355 h 5753325"/>
              <a:gd name="connsiteX68" fmla="*/ 4712007 w 6447632"/>
              <a:gd name="connsiteY68" fmla="*/ 4317892 h 5753325"/>
              <a:gd name="connsiteX69" fmla="*/ 4658930 w 6447632"/>
              <a:gd name="connsiteY69" fmla="*/ 4348041 h 5753325"/>
              <a:gd name="connsiteX70" fmla="*/ 4443526 w 6447632"/>
              <a:gd name="connsiteY70" fmla="*/ 4507851 h 5753325"/>
              <a:gd name="connsiteX71" fmla="*/ 4289766 w 6447632"/>
              <a:gd name="connsiteY71" fmla="*/ 4711450 h 5753325"/>
              <a:gd name="connsiteX72" fmla="*/ 4150870 w 6447632"/>
              <a:gd name="connsiteY72" fmla="*/ 4818480 h 5753325"/>
              <a:gd name="connsiteX73" fmla="*/ 4006639 w 6447632"/>
              <a:gd name="connsiteY73" fmla="*/ 4933815 h 5753325"/>
              <a:gd name="connsiteX74" fmla="*/ 3298210 w 6447632"/>
              <a:gd name="connsiteY74" fmla="*/ 5070790 h 5753325"/>
              <a:gd name="connsiteX75" fmla="*/ 2947678 w 6447632"/>
              <a:gd name="connsiteY75" fmla="*/ 5117869 h 5753325"/>
              <a:gd name="connsiteX76" fmla="*/ 2822169 w 6447632"/>
              <a:gd name="connsiteY76" fmla="*/ 5129396 h 5753325"/>
              <a:gd name="connsiteX77" fmla="*/ 2538773 w 6447632"/>
              <a:gd name="connsiteY77" fmla="*/ 5313397 h 5753325"/>
              <a:gd name="connsiteX78" fmla="*/ 2014500 w 6447632"/>
              <a:gd name="connsiteY78" fmla="*/ 5519744 h 5753325"/>
              <a:gd name="connsiteX79" fmla="*/ 1934391 w 6447632"/>
              <a:gd name="connsiteY79" fmla="*/ 5591335 h 5753325"/>
              <a:gd name="connsiteX80" fmla="*/ 1892550 w 6447632"/>
              <a:gd name="connsiteY80" fmla="*/ 5649708 h 5753325"/>
              <a:gd name="connsiteX81" fmla="*/ 1854769 w 6447632"/>
              <a:gd name="connsiteY81" fmla="*/ 5647691 h 5753325"/>
              <a:gd name="connsiteX82" fmla="*/ 1809461 w 6447632"/>
              <a:gd name="connsiteY82" fmla="*/ 5648628 h 5753325"/>
              <a:gd name="connsiteX83" fmla="*/ 1745150 w 6447632"/>
              <a:gd name="connsiteY83" fmla="*/ 5693879 h 5753325"/>
              <a:gd name="connsiteX84" fmla="*/ 1713375 w 6447632"/>
              <a:gd name="connsiteY84" fmla="*/ 5684672 h 5753325"/>
              <a:gd name="connsiteX85" fmla="*/ 1707808 w 6447632"/>
              <a:gd name="connsiteY85" fmla="*/ 5682611 h 5753325"/>
              <a:gd name="connsiteX86" fmla="*/ 1679313 w 6447632"/>
              <a:gd name="connsiteY86" fmla="*/ 5672360 h 5753325"/>
              <a:gd name="connsiteX87" fmla="*/ 1646933 w 6447632"/>
              <a:gd name="connsiteY87" fmla="*/ 5666227 h 5753325"/>
              <a:gd name="connsiteX88" fmla="*/ 1610055 w 6447632"/>
              <a:gd name="connsiteY88" fmla="*/ 5673643 h 5753325"/>
              <a:gd name="connsiteX89" fmla="*/ 1437641 w 6447632"/>
              <a:gd name="connsiteY89" fmla="*/ 5723266 h 5753325"/>
              <a:gd name="connsiteX90" fmla="*/ 1332869 w 6447632"/>
              <a:gd name="connsiteY90" fmla="*/ 5744752 h 5753325"/>
              <a:gd name="connsiteX91" fmla="*/ 1290525 w 6447632"/>
              <a:gd name="connsiteY91" fmla="*/ 5740036 h 5753325"/>
              <a:gd name="connsiteX92" fmla="*/ 1233107 w 6447632"/>
              <a:gd name="connsiteY92" fmla="*/ 5742106 h 5753325"/>
              <a:gd name="connsiteX93" fmla="*/ 1214532 w 6447632"/>
              <a:gd name="connsiteY93" fmla="*/ 5753325 h 5753325"/>
              <a:gd name="connsiteX94" fmla="*/ 1199955 w 6447632"/>
              <a:gd name="connsiteY94" fmla="*/ 5744831 h 5753325"/>
              <a:gd name="connsiteX95" fmla="*/ 1162337 w 6447632"/>
              <a:gd name="connsiteY95" fmla="*/ 5738048 h 5753325"/>
              <a:gd name="connsiteX96" fmla="*/ 1053457 w 6447632"/>
              <a:gd name="connsiteY96" fmla="*/ 5688676 h 5753325"/>
              <a:gd name="connsiteX97" fmla="*/ 1025798 w 6447632"/>
              <a:gd name="connsiteY97" fmla="*/ 5673166 h 5753325"/>
              <a:gd name="connsiteX98" fmla="*/ 947900 w 6447632"/>
              <a:gd name="connsiteY98" fmla="*/ 5657848 h 5753325"/>
              <a:gd name="connsiteX99" fmla="*/ 815627 w 6447632"/>
              <a:gd name="connsiteY99" fmla="*/ 5642557 h 5753325"/>
              <a:gd name="connsiteX100" fmla="*/ 788251 w 6447632"/>
              <a:gd name="connsiteY100" fmla="*/ 5637065 h 5753325"/>
              <a:gd name="connsiteX101" fmla="*/ 767822 w 6447632"/>
              <a:gd name="connsiteY101" fmla="*/ 5623450 h 5753325"/>
              <a:gd name="connsiteX102" fmla="*/ 765791 w 6447632"/>
              <a:gd name="connsiteY102" fmla="*/ 5612539 h 5753325"/>
              <a:gd name="connsiteX103" fmla="*/ 751230 w 6447632"/>
              <a:gd name="connsiteY103" fmla="*/ 5608092 h 5753325"/>
              <a:gd name="connsiteX104" fmla="*/ 748008 w 6447632"/>
              <a:gd name="connsiteY104" fmla="*/ 5605052 h 5753325"/>
              <a:gd name="connsiteX105" fmla="*/ 728871 w 6447632"/>
              <a:gd name="connsiteY105" fmla="*/ 5589469 h 5753325"/>
              <a:gd name="connsiteX106" fmla="*/ 671898 w 6447632"/>
              <a:gd name="connsiteY106" fmla="*/ 5602363 h 5753325"/>
              <a:gd name="connsiteX107" fmla="*/ 615065 w 6447632"/>
              <a:gd name="connsiteY107" fmla="*/ 5580257 h 5753325"/>
              <a:gd name="connsiteX108" fmla="*/ 355785 w 6447632"/>
              <a:gd name="connsiteY108" fmla="*/ 5514383 h 5753325"/>
              <a:gd name="connsiteX109" fmla="*/ 102269 w 6447632"/>
              <a:gd name="connsiteY109" fmla="*/ 5524347 h 5753325"/>
              <a:gd name="connsiteX110" fmla="*/ 13160 w 6447632"/>
              <a:gd name="connsiteY110" fmla="*/ 5514159 h 5753325"/>
              <a:gd name="connsiteX111" fmla="*/ 0 w 6447632"/>
              <a:gd name="connsiteY111" fmla="*/ 5511735 h 5753325"/>
              <a:gd name="connsiteX112" fmla="*/ 0 w 6447632"/>
              <a:gd name="connsiteY112"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426552 w 6447632"/>
              <a:gd name="connsiteY11" fmla="*/ 845805 h 5753325"/>
              <a:gd name="connsiteX12" fmla="*/ 6434072 w 6447632"/>
              <a:gd name="connsiteY12" fmla="*/ 910733 h 5753325"/>
              <a:gd name="connsiteX13" fmla="*/ 6432570 w 6447632"/>
              <a:gd name="connsiteY13" fmla="*/ 983394 h 5753325"/>
              <a:gd name="connsiteX14" fmla="*/ 6431878 w 6447632"/>
              <a:gd name="connsiteY14" fmla="*/ 1026728 h 5753325"/>
              <a:gd name="connsiteX15" fmla="*/ 6414269 w 6447632"/>
              <a:gd name="connsiteY15" fmla="*/ 1151111 h 5753325"/>
              <a:gd name="connsiteX16" fmla="*/ 6371722 w 6447632"/>
              <a:gd name="connsiteY16" fmla="*/ 1318080 h 5753325"/>
              <a:gd name="connsiteX17" fmla="*/ 6356023 w 6447632"/>
              <a:gd name="connsiteY17" fmla="*/ 1356227 h 5753325"/>
              <a:gd name="connsiteX18" fmla="*/ 6356157 w 6447632"/>
              <a:gd name="connsiteY18" fmla="*/ 1361967 h 5753325"/>
              <a:gd name="connsiteX19" fmla="*/ 6350613 w 6447632"/>
              <a:gd name="connsiteY19" fmla="*/ 1393569 h 5753325"/>
              <a:gd name="connsiteX20" fmla="*/ 6357062 w 6447632"/>
              <a:gd name="connsiteY20" fmla="*/ 1444071 h 5753325"/>
              <a:gd name="connsiteX21" fmla="*/ 6364832 w 6447632"/>
              <a:gd name="connsiteY21" fmla="*/ 1478763 h 5753325"/>
              <a:gd name="connsiteX22" fmla="*/ 6369745 w 6447632"/>
              <a:gd name="connsiteY22" fmla="*/ 1495680 h 5753325"/>
              <a:gd name="connsiteX23" fmla="*/ 6370898 w 6447632"/>
              <a:gd name="connsiteY23" fmla="*/ 1513331 h 5753325"/>
              <a:gd name="connsiteX24" fmla="*/ 6368801 w 6447632"/>
              <a:gd name="connsiteY24" fmla="*/ 1527414 h 5753325"/>
              <a:gd name="connsiteX25" fmla="*/ 6359177 w 6447632"/>
              <a:gd name="connsiteY25" fmla="*/ 1639513 h 5753325"/>
              <a:gd name="connsiteX26" fmla="*/ 6299489 w 6447632"/>
              <a:gd name="connsiteY26" fmla="*/ 1784860 h 5753325"/>
              <a:gd name="connsiteX27" fmla="*/ 6267878 w 6447632"/>
              <a:gd name="connsiteY27" fmla="*/ 1858572 h 5753325"/>
              <a:gd name="connsiteX28" fmla="*/ 6251146 w 6447632"/>
              <a:gd name="connsiteY28" fmla="*/ 1926167 h 5753325"/>
              <a:gd name="connsiteX29" fmla="*/ 6210686 w 6447632"/>
              <a:gd name="connsiteY29" fmla="*/ 2014834 h 5753325"/>
              <a:gd name="connsiteX30" fmla="*/ 6106652 w 6447632"/>
              <a:gd name="connsiteY30" fmla="*/ 2150572 h 5753325"/>
              <a:gd name="connsiteX31" fmla="*/ 6097813 w 6447632"/>
              <a:gd name="connsiteY31" fmla="*/ 2172208 h 5753325"/>
              <a:gd name="connsiteX32" fmla="*/ 6095990 w 6447632"/>
              <a:gd name="connsiteY32" fmla="*/ 2181185 h 5753325"/>
              <a:gd name="connsiteX33" fmla="*/ 6090126 w 6447632"/>
              <a:gd name="connsiteY33" fmla="*/ 2192533 h 5753325"/>
              <a:gd name="connsiteX34" fmla="*/ 6089503 w 6447632"/>
              <a:gd name="connsiteY34" fmla="*/ 2192543 h 5753325"/>
              <a:gd name="connsiteX35" fmla="*/ 6084946 w 6447632"/>
              <a:gd name="connsiteY35" fmla="*/ 2203694 h 5753325"/>
              <a:gd name="connsiteX36" fmla="*/ 5987861 w 6447632"/>
              <a:gd name="connsiteY36" fmla="*/ 2304868 h 5753325"/>
              <a:gd name="connsiteX37" fmla="*/ 5973439 w 6447632"/>
              <a:gd name="connsiteY37" fmla="*/ 2385635 h 5753325"/>
              <a:gd name="connsiteX38" fmla="*/ 5916727 w 6447632"/>
              <a:gd name="connsiteY38" fmla="*/ 2458777 h 5753325"/>
              <a:gd name="connsiteX39" fmla="*/ 5856524 w 6447632"/>
              <a:gd name="connsiteY39" fmla="*/ 2583281 h 5753325"/>
              <a:gd name="connsiteX40" fmla="*/ 5838091 w 6447632"/>
              <a:gd name="connsiteY40" fmla="*/ 2753474 h 5753325"/>
              <a:gd name="connsiteX41" fmla="*/ 5777471 w 6447632"/>
              <a:gd name="connsiteY41" fmla="*/ 2901570 h 5753325"/>
              <a:gd name="connsiteX42" fmla="*/ 5723992 w 6447632"/>
              <a:gd name="connsiteY42" fmla="*/ 2998752 h 5753325"/>
              <a:gd name="connsiteX43" fmla="*/ 5557886 w 6447632"/>
              <a:gd name="connsiteY43" fmla="*/ 3329735 h 5753325"/>
              <a:gd name="connsiteX44" fmla="*/ 5471501 w 6447632"/>
              <a:gd name="connsiteY44" fmla="*/ 3462221 h 5753325"/>
              <a:gd name="connsiteX45" fmla="*/ 5465154 w 6447632"/>
              <a:gd name="connsiteY45" fmla="*/ 3541065 h 5753325"/>
              <a:gd name="connsiteX46" fmla="*/ 5437889 w 6447632"/>
              <a:gd name="connsiteY46" fmla="*/ 3559927 h 5753325"/>
              <a:gd name="connsiteX47" fmla="*/ 5432770 w 6447632"/>
              <a:gd name="connsiteY47" fmla="*/ 3562948 h 5753325"/>
              <a:gd name="connsiteX48" fmla="*/ 5406795 w 6447632"/>
              <a:gd name="connsiteY48" fmla="*/ 3578594 h 5753325"/>
              <a:gd name="connsiteX49" fmla="*/ 5381495 w 6447632"/>
              <a:gd name="connsiteY49" fmla="*/ 3599883 h 5753325"/>
              <a:gd name="connsiteX50" fmla="*/ 5363689 w 6447632"/>
              <a:gd name="connsiteY50" fmla="*/ 3633299 h 5753325"/>
              <a:gd name="connsiteX51" fmla="*/ 5291870 w 6447632"/>
              <a:gd name="connsiteY51" fmla="*/ 3799039 h 5753325"/>
              <a:gd name="connsiteX52" fmla="*/ 5241600 w 6447632"/>
              <a:gd name="connsiteY52" fmla="*/ 3894238 h 5753325"/>
              <a:gd name="connsiteX53" fmla="*/ 5211041 w 6447632"/>
              <a:gd name="connsiteY53" fmla="*/ 3924184 h 5753325"/>
              <a:gd name="connsiteX54" fmla="*/ 5176073 w 6447632"/>
              <a:gd name="connsiteY54" fmla="*/ 3970179 h 5753325"/>
              <a:gd name="connsiteX55" fmla="*/ 5172826 w 6447632"/>
              <a:gd name="connsiteY55" fmla="*/ 3991773 h 5753325"/>
              <a:gd name="connsiteX56" fmla="*/ 5157053 w 6447632"/>
              <a:gd name="connsiteY56" fmla="*/ 3997708 h 5753325"/>
              <a:gd name="connsiteX57" fmla="*/ 5127922 w 6447632"/>
              <a:gd name="connsiteY57" fmla="*/ 4022660 h 5753325"/>
              <a:gd name="connsiteX58" fmla="*/ 5020872 w 6447632"/>
              <a:gd name="connsiteY58" fmla="*/ 4075951 h 5753325"/>
              <a:gd name="connsiteX59" fmla="*/ 4991410 w 6447632"/>
              <a:gd name="connsiteY59" fmla="*/ 4087598 h 5753325"/>
              <a:gd name="connsiteX60" fmla="*/ 4930112 w 6447632"/>
              <a:gd name="connsiteY60" fmla="*/ 4138459 h 5753325"/>
              <a:gd name="connsiteX61" fmla="*/ 4834224 w 6447632"/>
              <a:gd name="connsiteY61" fmla="*/ 4231643 h 5753325"/>
              <a:gd name="connsiteX62" fmla="*/ 4812599 w 6447632"/>
              <a:gd name="connsiteY62" fmla="*/ 4249449 h 5753325"/>
              <a:gd name="connsiteX63" fmla="*/ 4789188 w 6447632"/>
              <a:gd name="connsiteY63" fmla="*/ 4256678 h 5753325"/>
              <a:gd name="connsiteX64" fmla="*/ 4779554 w 6447632"/>
              <a:gd name="connsiteY64" fmla="*/ 4251313 h 5753325"/>
              <a:gd name="connsiteX65" fmla="*/ 4766885 w 6447632"/>
              <a:gd name="connsiteY65" fmla="*/ 4259812 h 5753325"/>
              <a:gd name="connsiteX66" fmla="*/ 4762510 w 6447632"/>
              <a:gd name="connsiteY66" fmla="*/ 4260383 h 5753325"/>
              <a:gd name="connsiteX67" fmla="*/ 4738416 w 6447632"/>
              <a:gd name="connsiteY67" fmla="*/ 4265355 h 5753325"/>
              <a:gd name="connsiteX68" fmla="*/ 4712007 w 6447632"/>
              <a:gd name="connsiteY68" fmla="*/ 4317892 h 5753325"/>
              <a:gd name="connsiteX69" fmla="*/ 4658930 w 6447632"/>
              <a:gd name="connsiteY69" fmla="*/ 4348041 h 5753325"/>
              <a:gd name="connsiteX70" fmla="*/ 4443526 w 6447632"/>
              <a:gd name="connsiteY70" fmla="*/ 4507851 h 5753325"/>
              <a:gd name="connsiteX71" fmla="*/ 4289766 w 6447632"/>
              <a:gd name="connsiteY71" fmla="*/ 4711450 h 5753325"/>
              <a:gd name="connsiteX72" fmla="*/ 4150870 w 6447632"/>
              <a:gd name="connsiteY72" fmla="*/ 4818480 h 5753325"/>
              <a:gd name="connsiteX73" fmla="*/ 4006639 w 6447632"/>
              <a:gd name="connsiteY73" fmla="*/ 4933815 h 5753325"/>
              <a:gd name="connsiteX74" fmla="*/ 3298210 w 6447632"/>
              <a:gd name="connsiteY74" fmla="*/ 5070790 h 5753325"/>
              <a:gd name="connsiteX75" fmla="*/ 2947678 w 6447632"/>
              <a:gd name="connsiteY75" fmla="*/ 5117869 h 5753325"/>
              <a:gd name="connsiteX76" fmla="*/ 2822169 w 6447632"/>
              <a:gd name="connsiteY76" fmla="*/ 5129396 h 5753325"/>
              <a:gd name="connsiteX77" fmla="*/ 2538773 w 6447632"/>
              <a:gd name="connsiteY77" fmla="*/ 5313397 h 5753325"/>
              <a:gd name="connsiteX78" fmla="*/ 2014500 w 6447632"/>
              <a:gd name="connsiteY78" fmla="*/ 5519744 h 5753325"/>
              <a:gd name="connsiteX79" fmla="*/ 1934391 w 6447632"/>
              <a:gd name="connsiteY79" fmla="*/ 5591335 h 5753325"/>
              <a:gd name="connsiteX80" fmla="*/ 1892550 w 6447632"/>
              <a:gd name="connsiteY80" fmla="*/ 5649708 h 5753325"/>
              <a:gd name="connsiteX81" fmla="*/ 1854769 w 6447632"/>
              <a:gd name="connsiteY81" fmla="*/ 5647691 h 5753325"/>
              <a:gd name="connsiteX82" fmla="*/ 1809461 w 6447632"/>
              <a:gd name="connsiteY82" fmla="*/ 5648628 h 5753325"/>
              <a:gd name="connsiteX83" fmla="*/ 1745150 w 6447632"/>
              <a:gd name="connsiteY83" fmla="*/ 5693879 h 5753325"/>
              <a:gd name="connsiteX84" fmla="*/ 1713375 w 6447632"/>
              <a:gd name="connsiteY84" fmla="*/ 5684672 h 5753325"/>
              <a:gd name="connsiteX85" fmla="*/ 1707808 w 6447632"/>
              <a:gd name="connsiteY85" fmla="*/ 5682611 h 5753325"/>
              <a:gd name="connsiteX86" fmla="*/ 1679313 w 6447632"/>
              <a:gd name="connsiteY86" fmla="*/ 5672360 h 5753325"/>
              <a:gd name="connsiteX87" fmla="*/ 1646933 w 6447632"/>
              <a:gd name="connsiteY87" fmla="*/ 5666227 h 5753325"/>
              <a:gd name="connsiteX88" fmla="*/ 1610055 w 6447632"/>
              <a:gd name="connsiteY88" fmla="*/ 5673643 h 5753325"/>
              <a:gd name="connsiteX89" fmla="*/ 1437641 w 6447632"/>
              <a:gd name="connsiteY89" fmla="*/ 5723266 h 5753325"/>
              <a:gd name="connsiteX90" fmla="*/ 1332869 w 6447632"/>
              <a:gd name="connsiteY90" fmla="*/ 5744752 h 5753325"/>
              <a:gd name="connsiteX91" fmla="*/ 1290525 w 6447632"/>
              <a:gd name="connsiteY91" fmla="*/ 5740036 h 5753325"/>
              <a:gd name="connsiteX92" fmla="*/ 1233107 w 6447632"/>
              <a:gd name="connsiteY92" fmla="*/ 5742106 h 5753325"/>
              <a:gd name="connsiteX93" fmla="*/ 1214532 w 6447632"/>
              <a:gd name="connsiteY93" fmla="*/ 5753325 h 5753325"/>
              <a:gd name="connsiteX94" fmla="*/ 1199955 w 6447632"/>
              <a:gd name="connsiteY94" fmla="*/ 5744831 h 5753325"/>
              <a:gd name="connsiteX95" fmla="*/ 1162337 w 6447632"/>
              <a:gd name="connsiteY95" fmla="*/ 5738048 h 5753325"/>
              <a:gd name="connsiteX96" fmla="*/ 1053457 w 6447632"/>
              <a:gd name="connsiteY96" fmla="*/ 5688676 h 5753325"/>
              <a:gd name="connsiteX97" fmla="*/ 1025798 w 6447632"/>
              <a:gd name="connsiteY97" fmla="*/ 5673166 h 5753325"/>
              <a:gd name="connsiteX98" fmla="*/ 947900 w 6447632"/>
              <a:gd name="connsiteY98" fmla="*/ 5657848 h 5753325"/>
              <a:gd name="connsiteX99" fmla="*/ 815627 w 6447632"/>
              <a:gd name="connsiteY99" fmla="*/ 5642557 h 5753325"/>
              <a:gd name="connsiteX100" fmla="*/ 788251 w 6447632"/>
              <a:gd name="connsiteY100" fmla="*/ 5637065 h 5753325"/>
              <a:gd name="connsiteX101" fmla="*/ 767822 w 6447632"/>
              <a:gd name="connsiteY101" fmla="*/ 5623450 h 5753325"/>
              <a:gd name="connsiteX102" fmla="*/ 765791 w 6447632"/>
              <a:gd name="connsiteY102" fmla="*/ 5612539 h 5753325"/>
              <a:gd name="connsiteX103" fmla="*/ 751230 w 6447632"/>
              <a:gd name="connsiteY103" fmla="*/ 5608092 h 5753325"/>
              <a:gd name="connsiteX104" fmla="*/ 748008 w 6447632"/>
              <a:gd name="connsiteY104" fmla="*/ 5605052 h 5753325"/>
              <a:gd name="connsiteX105" fmla="*/ 728871 w 6447632"/>
              <a:gd name="connsiteY105" fmla="*/ 5589469 h 5753325"/>
              <a:gd name="connsiteX106" fmla="*/ 671898 w 6447632"/>
              <a:gd name="connsiteY106" fmla="*/ 5602363 h 5753325"/>
              <a:gd name="connsiteX107" fmla="*/ 615065 w 6447632"/>
              <a:gd name="connsiteY107" fmla="*/ 5580257 h 5753325"/>
              <a:gd name="connsiteX108" fmla="*/ 355785 w 6447632"/>
              <a:gd name="connsiteY108" fmla="*/ 5514383 h 5753325"/>
              <a:gd name="connsiteX109" fmla="*/ 102269 w 6447632"/>
              <a:gd name="connsiteY109" fmla="*/ 5524347 h 5753325"/>
              <a:gd name="connsiteX110" fmla="*/ 13160 w 6447632"/>
              <a:gd name="connsiteY110" fmla="*/ 5514159 h 5753325"/>
              <a:gd name="connsiteX111" fmla="*/ 0 w 6447632"/>
              <a:gd name="connsiteY111" fmla="*/ 5511735 h 5753325"/>
              <a:gd name="connsiteX112" fmla="*/ 0 w 6447632"/>
              <a:gd name="connsiteY112"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434072 w 6447632"/>
              <a:gd name="connsiteY12" fmla="*/ 910733 h 5753325"/>
              <a:gd name="connsiteX13" fmla="*/ 6432570 w 6447632"/>
              <a:gd name="connsiteY13" fmla="*/ 983394 h 5753325"/>
              <a:gd name="connsiteX14" fmla="*/ 6431878 w 6447632"/>
              <a:gd name="connsiteY14" fmla="*/ 1026728 h 5753325"/>
              <a:gd name="connsiteX15" fmla="*/ 6414269 w 6447632"/>
              <a:gd name="connsiteY15" fmla="*/ 1151111 h 5753325"/>
              <a:gd name="connsiteX16" fmla="*/ 6371722 w 6447632"/>
              <a:gd name="connsiteY16" fmla="*/ 1318080 h 5753325"/>
              <a:gd name="connsiteX17" fmla="*/ 6356023 w 6447632"/>
              <a:gd name="connsiteY17" fmla="*/ 1356227 h 5753325"/>
              <a:gd name="connsiteX18" fmla="*/ 6356157 w 6447632"/>
              <a:gd name="connsiteY18" fmla="*/ 1361967 h 5753325"/>
              <a:gd name="connsiteX19" fmla="*/ 6350613 w 6447632"/>
              <a:gd name="connsiteY19" fmla="*/ 1393569 h 5753325"/>
              <a:gd name="connsiteX20" fmla="*/ 6357062 w 6447632"/>
              <a:gd name="connsiteY20" fmla="*/ 1444071 h 5753325"/>
              <a:gd name="connsiteX21" fmla="*/ 6364832 w 6447632"/>
              <a:gd name="connsiteY21" fmla="*/ 1478763 h 5753325"/>
              <a:gd name="connsiteX22" fmla="*/ 6369745 w 6447632"/>
              <a:gd name="connsiteY22" fmla="*/ 1495680 h 5753325"/>
              <a:gd name="connsiteX23" fmla="*/ 6370898 w 6447632"/>
              <a:gd name="connsiteY23" fmla="*/ 1513331 h 5753325"/>
              <a:gd name="connsiteX24" fmla="*/ 6368801 w 6447632"/>
              <a:gd name="connsiteY24" fmla="*/ 1527414 h 5753325"/>
              <a:gd name="connsiteX25" fmla="*/ 6359177 w 6447632"/>
              <a:gd name="connsiteY25" fmla="*/ 1639513 h 5753325"/>
              <a:gd name="connsiteX26" fmla="*/ 6299489 w 6447632"/>
              <a:gd name="connsiteY26" fmla="*/ 1784860 h 5753325"/>
              <a:gd name="connsiteX27" fmla="*/ 6267878 w 6447632"/>
              <a:gd name="connsiteY27" fmla="*/ 1858572 h 5753325"/>
              <a:gd name="connsiteX28" fmla="*/ 6251146 w 6447632"/>
              <a:gd name="connsiteY28" fmla="*/ 1926167 h 5753325"/>
              <a:gd name="connsiteX29" fmla="*/ 6210686 w 6447632"/>
              <a:gd name="connsiteY29" fmla="*/ 2014834 h 5753325"/>
              <a:gd name="connsiteX30" fmla="*/ 6106652 w 6447632"/>
              <a:gd name="connsiteY30" fmla="*/ 2150572 h 5753325"/>
              <a:gd name="connsiteX31" fmla="*/ 6097813 w 6447632"/>
              <a:gd name="connsiteY31" fmla="*/ 2172208 h 5753325"/>
              <a:gd name="connsiteX32" fmla="*/ 6095990 w 6447632"/>
              <a:gd name="connsiteY32" fmla="*/ 2181185 h 5753325"/>
              <a:gd name="connsiteX33" fmla="*/ 6090126 w 6447632"/>
              <a:gd name="connsiteY33" fmla="*/ 2192533 h 5753325"/>
              <a:gd name="connsiteX34" fmla="*/ 6089503 w 6447632"/>
              <a:gd name="connsiteY34" fmla="*/ 2192543 h 5753325"/>
              <a:gd name="connsiteX35" fmla="*/ 6084946 w 6447632"/>
              <a:gd name="connsiteY35" fmla="*/ 2203694 h 5753325"/>
              <a:gd name="connsiteX36" fmla="*/ 5987861 w 6447632"/>
              <a:gd name="connsiteY36" fmla="*/ 2304868 h 5753325"/>
              <a:gd name="connsiteX37" fmla="*/ 5973439 w 6447632"/>
              <a:gd name="connsiteY37" fmla="*/ 2385635 h 5753325"/>
              <a:gd name="connsiteX38" fmla="*/ 5916727 w 6447632"/>
              <a:gd name="connsiteY38" fmla="*/ 2458777 h 5753325"/>
              <a:gd name="connsiteX39" fmla="*/ 5856524 w 6447632"/>
              <a:gd name="connsiteY39" fmla="*/ 2583281 h 5753325"/>
              <a:gd name="connsiteX40" fmla="*/ 5838091 w 6447632"/>
              <a:gd name="connsiteY40" fmla="*/ 2753474 h 5753325"/>
              <a:gd name="connsiteX41" fmla="*/ 5777471 w 6447632"/>
              <a:gd name="connsiteY41" fmla="*/ 2901570 h 5753325"/>
              <a:gd name="connsiteX42" fmla="*/ 5723992 w 6447632"/>
              <a:gd name="connsiteY42" fmla="*/ 2998752 h 5753325"/>
              <a:gd name="connsiteX43" fmla="*/ 5557886 w 6447632"/>
              <a:gd name="connsiteY43" fmla="*/ 3329735 h 5753325"/>
              <a:gd name="connsiteX44" fmla="*/ 5471501 w 6447632"/>
              <a:gd name="connsiteY44" fmla="*/ 3462221 h 5753325"/>
              <a:gd name="connsiteX45" fmla="*/ 5465154 w 6447632"/>
              <a:gd name="connsiteY45" fmla="*/ 3541065 h 5753325"/>
              <a:gd name="connsiteX46" fmla="*/ 5437889 w 6447632"/>
              <a:gd name="connsiteY46" fmla="*/ 3559927 h 5753325"/>
              <a:gd name="connsiteX47" fmla="*/ 5432770 w 6447632"/>
              <a:gd name="connsiteY47" fmla="*/ 3562948 h 5753325"/>
              <a:gd name="connsiteX48" fmla="*/ 5406795 w 6447632"/>
              <a:gd name="connsiteY48" fmla="*/ 3578594 h 5753325"/>
              <a:gd name="connsiteX49" fmla="*/ 5381495 w 6447632"/>
              <a:gd name="connsiteY49" fmla="*/ 3599883 h 5753325"/>
              <a:gd name="connsiteX50" fmla="*/ 5363689 w 6447632"/>
              <a:gd name="connsiteY50" fmla="*/ 3633299 h 5753325"/>
              <a:gd name="connsiteX51" fmla="*/ 5291870 w 6447632"/>
              <a:gd name="connsiteY51" fmla="*/ 3799039 h 5753325"/>
              <a:gd name="connsiteX52" fmla="*/ 5241600 w 6447632"/>
              <a:gd name="connsiteY52" fmla="*/ 3894238 h 5753325"/>
              <a:gd name="connsiteX53" fmla="*/ 5211041 w 6447632"/>
              <a:gd name="connsiteY53" fmla="*/ 3924184 h 5753325"/>
              <a:gd name="connsiteX54" fmla="*/ 5176073 w 6447632"/>
              <a:gd name="connsiteY54" fmla="*/ 3970179 h 5753325"/>
              <a:gd name="connsiteX55" fmla="*/ 5172826 w 6447632"/>
              <a:gd name="connsiteY55" fmla="*/ 3991773 h 5753325"/>
              <a:gd name="connsiteX56" fmla="*/ 5157053 w 6447632"/>
              <a:gd name="connsiteY56" fmla="*/ 3997708 h 5753325"/>
              <a:gd name="connsiteX57" fmla="*/ 5127922 w 6447632"/>
              <a:gd name="connsiteY57" fmla="*/ 4022660 h 5753325"/>
              <a:gd name="connsiteX58" fmla="*/ 5020872 w 6447632"/>
              <a:gd name="connsiteY58" fmla="*/ 4075951 h 5753325"/>
              <a:gd name="connsiteX59" fmla="*/ 4991410 w 6447632"/>
              <a:gd name="connsiteY59" fmla="*/ 4087598 h 5753325"/>
              <a:gd name="connsiteX60" fmla="*/ 4930112 w 6447632"/>
              <a:gd name="connsiteY60" fmla="*/ 4138459 h 5753325"/>
              <a:gd name="connsiteX61" fmla="*/ 4834224 w 6447632"/>
              <a:gd name="connsiteY61" fmla="*/ 4231643 h 5753325"/>
              <a:gd name="connsiteX62" fmla="*/ 4812599 w 6447632"/>
              <a:gd name="connsiteY62" fmla="*/ 4249449 h 5753325"/>
              <a:gd name="connsiteX63" fmla="*/ 4789188 w 6447632"/>
              <a:gd name="connsiteY63" fmla="*/ 4256678 h 5753325"/>
              <a:gd name="connsiteX64" fmla="*/ 4779554 w 6447632"/>
              <a:gd name="connsiteY64" fmla="*/ 4251313 h 5753325"/>
              <a:gd name="connsiteX65" fmla="*/ 4766885 w 6447632"/>
              <a:gd name="connsiteY65" fmla="*/ 4259812 h 5753325"/>
              <a:gd name="connsiteX66" fmla="*/ 4762510 w 6447632"/>
              <a:gd name="connsiteY66" fmla="*/ 4260383 h 5753325"/>
              <a:gd name="connsiteX67" fmla="*/ 4738416 w 6447632"/>
              <a:gd name="connsiteY67" fmla="*/ 4265355 h 5753325"/>
              <a:gd name="connsiteX68" fmla="*/ 4712007 w 6447632"/>
              <a:gd name="connsiteY68" fmla="*/ 4317892 h 5753325"/>
              <a:gd name="connsiteX69" fmla="*/ 4658930 w 6447632"/>
              <a:gd name="connsiteY69" fmla="*/ 4348041 h 5753325"/>
              <a:gd name="connsiteX70" fmla="*/ 4443526 w 6447632"/>
              <a:gd name="connsiteY70" fmla="*/ 4507851 h 5753325"/>
              <a:gd name="connsiteX71" fmla="*/ 4289766 w 6447632"/>
              <a:gd name="connsiteY71" fmla="*/ 4711450 h 5753325"/>
              <a:gd name="connsiteX72" fmla="*/ 4150870 w 6447632"/>
              <a:gd name="connsiteY72" fmla="*/ 4818480 h 5753325"/>
              <a:gd name="connsiteX73" fmla="*/ 4006639 w 6447632"/>
              <a:gd name="connsiteY73" fmla="*/ 4933815 h 5753325"/>
              <a:gd name="connsiteX74" fmla="*/ 3298210 w 6447632"/>
              <a:gd name="connsiteY74" fmla="*/ 5070790 h 5753325"/>
              <a:gd name="connsiteX75" fmla="*/ 2947678 w 6447632"/>
              <a:gd name="connsiteY75" fmla="*/ 5117869 h 5753325"/>
              <a:gd name="connsiteX76" fmla="*/ 2822169 w 6447632"/>
              <a:gd name="connsiteY76" fmla="*/ 5129396 h 5753325"/>
              <a:gd name="connsiteX77" fmla="*/ 2538773 w 6447632"/>
              <a:gd name="connsiteY77" fmla="*/ 5313397 h 5753325"/>
              <a:gd name="connsiteX78" fmla="*/ 2014500 w 6447632"/>
              <a:gd name="connsiteY78" fmla="*/ 5519744 h 5753325"/>
              <a:gd name="connsiteX79" fmla="*/ 1934391 w 6447632"/>
              <a:gd name="connsiteY79" fmla="*/ 5591335 h 5753325"/>
              <a:gd name="connsiteX80" fmla="*/ 1892550 w 6447632"/>
              <a:gd name="connsiteY80" fmla="*/ 5649708 h 5753325"/>
              <a:gd name="connsiteX81" fmla="*/ 1854769 w 6447632"/>
              <a:gd name="connsiteY81" fmla="*/ 5647691 h 5753325"/>
              <a:gd name="connsiteX82" fmla="*/ 1809461 w 6447632"/>
              <a:gd name="connsiteY82" fmla="*/ 5648628 h 5753325"/>
              <a:gd name="connsiteX83" fmla="*/ 1745150 w 6447632"/>
              <a:gd name="connsiteY83" fmla="*/ 5693879 h 5753325"/>
              <a:gd name="connsiteX84" fmla="*/ 1713375 w 6447632"/>
              <a:gd name="connsiteY84" fmla="*/ 5684672 h 5753325"/>
              <a:gd name="connsiteX85" fmla="*/ 1707808 w 6447632"/>
              <a:gd name="connsiteY85" fmla="*/ 5682611 h 5753325"/>
              <a:gd name="connsiteX86" fmla="*/ 1679313 w 6447632"/>
              <a:gd name="connsiteY86" fmla="*/ 5672360 h 5753325"/>
              <a:gd name="connsiteX87" fmla="*/ 1646933 w 6447632"/>
              <a:gd name="connsiteY87" fmla="*/ 5666227 h 5753325"/>
              <a:gd name="connsiteX88" fmla="*/ 1610055 w 6447632"/>
              <a:gd name="connsiteY88" fmla="*/ 5673643 h 5753325"/>
              <a:gd name="connsiteX89" fmla="*/ 1437641 w 6447632"/>
              <a:gd name="connsiteY89" fmla="*/ 5723266 h 5753325"/>
              <a:gd name="connsiteX90" fmla="*/ 1332869 w 6447632"/>
              <a:gd name="connsiteY90" fmla="*/ 5744752 h 5753325"/>
              <a:gd name="connsiteX91" fmla="*/ 1290525 w 6447632"/>
              <a:gd name="connsiteY91" fmla="*/ 5740036 h 5753325"/>
              <a:gd name="connsiteX92" fmla="*/ 1233107 w 6447632"/>
              <a:gd name="connsiteY92" fmla="*/ 5742106 h 5753325"/>
              <a:gd name="connsiteX93" fmla="*/ 1214532 w 6447632"/>
              <a:gd name="connsiteY93" fmla="*/ 5753325 h 5753325"/>
              <a:gd name="connsiteX94" fmla="*/ 1199955 w 6447632"/>
              <a:gd name="connsiteY94" fmla="*/ 5744831 h 5753325"/>
              <a:gd name="connsiteX95" fmla="*/ 1162337 w 6447632"/>
              <a:gd name="connsiteY95" fmla="*/ 5738048 h 5753325"/>
              <a:gd name="connsiteX96" fmla="*/ 1053457 w 6447632"/>
              <a:gd name="connsiteY96" fmla="*/ 5688676 h 5753325"/>
              <a:gd name="connsiteX97" fmla="*/ 1025798 w 6447632"/>
              <a:gd name="connsiteY97" fmla="*/ 5673166 h 5753325"/>
              <a:gd name="connsiteX98" fmla="*/ 947900 w 6447632"/>
              <a:gd name="connsiteY98" fmla="*/ 5657848 h 5753325"/>
              <a:gd name="connsiteX99" fmla="*/ 815627 w 6447632"/>
              <a:gd name="connsiteY99" fmla="*/ 5642557 h 5753325"/>
              <a:gd name="connsiteX100" fmla="*/ 788251 w 6447632"/>
              <a:gd name="connsiteY100" fmla="*/ 5637065 h 5753325"/>
              <a:gd name="connsiteX101" fmla="*/ 767822 w 6447632"/>
              <a:gd name="connsiteY101" fmla="*/ 5623450 h 5753325"/>
              <a:gd name="connsiteX102" fmla="*/ 765791 w 6447632"/>
              <a:gd name="connsiteY102" fmla="*/ 5612539 h 5753325"/>
              <a:gd name="connsiteX103" fmla="*/ 751230 w 6447632"/>
              <a:gd name="connsiteY103" fmla="*/ 5608092 h 5753325"/>
              <a:gd name="connsiteX104" fmla="*/ 748008 w 6447632"/>
              <a:gd name="connsiteY104" fmla="*/ 5605052 h 5753325"/>
              <a:gd name="connsiteX105" fmla="*/ 728871 w 6447632"/>
              <a:gd name="connsiteY105" fmla="*/ 5589469 h 5753325"/>
              <a:gd name="connsiteX106" fmla="*/ 671898 w 6447632"/>
              <a:gd name="connsiteY106" fmla="*/ 5602363 h 5753325"/>
              <a:gd name="connsiteX107" fmla="*/ 615065 w 6447632"/>
              <a:gd name="connsiteY107" fmla="*/ 5580257 h 5753325"/>
              <a:gd name="connsiteX108" fmla="*/ 355785 w 6447632"/>
              <a:gd name="connsiteY108" fmla="*/ 5514383 h 5753325"/>
              <a:gd name="connsiteX109" fmla="*/ 102269 w 6447632"/>
              <a:gd name="connsiteY109" fmla="*/ 5524347 h 5753325"/>
              <a:gd name="connsiteX110" fmla="*/ 13160 w 6447632"/>
              <a:gd name="connsiteY110" fmla="*/ 5514159 h 5753325"/>
              <a:gd name="connsiteX111" fmla="*/ 0 w 6447632"/>
              <a:gd name="connsiteY111" fmla="*/ 5511735 h 5753325"/>
              <a:gd name="connsiteX112" fmla="*/ 0 w 6447632"/>
              <a:gd name="connsiteY112"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434072 w 6447632"/>
              <a:gd name="connsiteY12" fmla="*/ 910733 h 5753325"/>
              <a:gd name="connsiteX13" fmla="*/ 6432570 w 6447632"/>
              <a:gd name="connsiteY13" fmla="*/ 983394 h 5753325"/>
              <a:gd name="connsiteX14" fmla="*/ 6431878 w 6447632"/>
              <a:gd name="connsiteY14" fmla="*/ 1026728 h 5753325"/>
              <a:gd name="connsiteX15" fmla="*/ 6362266 w 6447632"/>
              <a:gd name="connsiteY15" fmla="*/ 1151111 h 5753325"/>
              <a:gd name="connsiteX16" fmla="*/ 6371722 w 6447632"/>
              <a:gd name="connsiteY16" fmla="*/ 1318080 h 5753325"/>
              <a:gd name="connsiteX17" fmla="*/ 6356023 w 6447632"/>
              <a:gd name="connsiteY17" fmla="*/ 1356227 h 5753325"/>
              <a:gd name="connsiteX18" fmla="*/ 6356157 w 6447632"/>
              <a:gd name="connsiteY18" fmla="*/ 1361967 h 5753325"/>
              <a:gd name="connsiteX19" fmla="*/ 6350613 w 6447632"/>
              <a:gd name="connsiteY19" fmla="*/ 1393569 h 5753325"/>
              <a:gd name="connsiteX20" fmla="*/ 6357062 w 6447632"/>
              <a:gd name="connsiteY20" fmla="*/ 1444071 h 5753325"/>
              <a:gd name="connsiteX21" fmla="*/ 6364832 w 6447632"/>
              <a:gd name="connsiteY21" fmla="*/ 1478763 h 5753325"/>
              <a:gd name="connsiteX22" fmla="*/ 6369745 w 6447632"/>
              <a:gd name="connsiteY22" fmla="*/ 1495680 h 5753325"/>
              <a:gd name="connsiteX23" fmla="*/ 6370898 w 6447632"/>
              <a:gd name="connsiteY23" fmla="*/ 1513331 h 5753325"/>
              <a:gd name="connsiteX24" fmla="*/ 6368801 w 6447632"/>
              <a:gd name="connsiteY24" fmla="*/ 1527414 h 5753325"/>
              <a:gd name="connsiteX25" fmla="*/ 6359177 w 6447632"/>
              <a:gd name="connsiteY25" fmla="*/ 1639513 h 5753325"/>
              <a:gd name="connsiteX26" fmla="*/ 6299489 w 6447632"/>
              <a:gd name="connsiteY26" fmla="*/ 1784860 h 5753325"/>
              <a:gd name="connsiteX27" fmla="*/ 6267878 w 6447632"/>
              <a:gd name="connsiteY27" fmla="*/ 1858572 h 5753325"/>
              <a:gd name="connsiteX28" fmla="*/ 6251146 w 6447632"/>
              <a:gd name="connsiteY28" fmla="*/ 1926167 h 5753325"/>
              <a:gd name="connsiteX29" fmla="*/ 6210686 w 6447632"/>
              <a:gd name="connsiteY29" fmla="*/ 2014834 h 5753325"/>
              <a:gd name="connsiteX30" fmla="*/ 6106652 w 6447632"/>
              <a:gd name="connsiteY30" fmla="*/ 2150572 h 5753325"/>
              <a:gd name="connsiteX31" fmla="*/ 6097813 w 6447632"/>
              <a:gd name="connsiteY31" fmla="*/ 2172208 h 5753325"/>
              <a:gd name="connsiteX32" fmla="*/ 6095990 w 6447632"/>
              <a:gd name="connsiteY32" fmla="*/ 2181185 h 5753325"/>
              <a:gd name="connsiteX33" fmla="*/ 6090126 w 6447632"/>
              <a:gd name="connsiteY33" fmla="*/ 2192533 h 5753325"/>
              <a:gd name="connsiteX34" fmla="*/ 6089503 w 6447632"/>
              <a:gd name="connsiteY34" fmla="*/ 2192543 h 5753325"/>
              <a:gd name="connsiteX35" fmla="*/ 6084946 w 6447632"/>
              <a:gd name="connsiteY35" fmla="*/ 2203694 h 5753325"/>
              <a:gd name="connsiteX36" fmla="*/ 5987861 w 6447632"/>
              <a:gd name="connsiteY36" fmla="*/ 2304868 h 5753325"/>
              <a:gd name="connsiteX37" fmla="*/ 5973439 w 6447632"/>
              <a:gd name="connsiteY37" fmla="*/ 2385635 h 5753325"/>
              <a:gd name="connsiteX38" fmla="*/ 5916727 w 6447632"/>
              <a:gd name="connsiteY38" fmla="*/ 2458777 h 5753325"/>
              <a:gd name="connsiteX39" fmla="*/ 5856524 w 6447632"/>
              <a:gd name="connsiteY39" fmla="*/ 2583281 h 5753325"/>
              <a:gd name="connsiteX40" fmla="*/ 5838091 w 6447632"/>
              <a:gd name="connsiteY40" fmla="*/ 2753474 h 5753325"/>
              <a:gd name="connsiteX41" fmla="*/ 5777471 w 6447632"/>
              <a:gd name="connsiteY41" fmla="*/ 2901570 h 5753325"/>
              <a:gd name="connsiteX42" fmla="*/ 5723992 w 6447632"/>
              <a:gd name="connsiteY42" fmla="*/ 2998752 h 5753325"/>
              <a:gd name="connsiteX43" fmla="*/ 5557886 w 6447632"/>
              <a:gd name="connsiteY43" fmla="*/ 3329735 h 5753325"/>
              <a:gd name="connsiteX44" fmla="*/ 5471501 w 6447632"/>
              <a:gd name="connsiteY44" fmla="*/ 3462221 h 5753325"/>
              <a:gd name="connsiteX45" fmla="*/ 5465154 w 6447632"/>
              <a:gd name="connsiteY45" fmla="*/ 3541065 h 5753325"/>
              <a:gd name="connsiteX46" fmla="*/ 5437889 w 6447632"/>
              <a:gd name="connsiteY46" fmla="*/ 3559927 h 5753325"/>
              <a:gd name="connsiteX47" fmla="*/ 5432770 w 6447632"/>
              <a:gd name="connsiteY47" fmla="*/ 3562948 h 5753325"/>
              <a:gd name="connsiteX48" fmla="*/ 5406795 w 6447632"/>
              <a:gd name="connsiteY48" fmla="*/ 3578594 h 5753325"/>
              <a:gd name="connsiteX49" fmla="*/ 5381495 w 6447632"/>
              <a:gd name="connsiteY49" fmla="*/ 3599883 h 5753325"/>
              <a:gd name="connsiteX50" fmla="*/ 5363689 w 6447632"/>
              <a:gd name="connsiteY50" fmla="*/ 3633299 h 5753325"/>
              <a:gd name="connsiteX51" fmla="*/ 5291870 w 6447632"/>
              <a:gd name="connsiteY51" fmla="*/ 3799039 h 5753325"/>
              <a:gd name="connsiteX52" fmla="*/ 5241600 w 6447632"/>
              <a:gd name="connsiteY52" fmla="*/ 3894238 h 5753325"/>
              <a:gd name="connsiteX53" fmla="*/ 5211041 w 6447632"/>
              <a:gd name="connsiteY53" fmla="*/ 3924184 h 5753325"/>
              <a:gd name="connsiteX54" fmla="*/ 5176073 w 6447632"/>
              <a:gd name="connsiteY54" fmla="*/ 3970179 h 5753325"/>
              <a:gd name="connsiteX55" fmla="*/ 5172826 w 6447632"/>
              <a:gd name="connsiteY55" fmla="*/ 3991773 h 5753325"/>
              <a:gd name="connsiteX56" fmla="*/ 5157053 w 6447632"/>
              <a:gd name="connsiteY56" fmla="*/ 3997708 h 5753325"/>
              <a:gd name="connsiteX57" fmla="*/ 5127922 w 6447632"/>
              <a:gd name="connsiteY57" fmla="*/ 4022660 h 5753325"/>
              <a:gd name="connsiteX58" fmla="*/ 5020872 w 6447632"/>
              <a:gd name="connsiteY58" fmla="*/ 4075951 h 5753325"/>
              <a:gd name="connsiteX59" fmla="*/ 4991410 w 6447632"/>
              <a:gd name="connsiteY59" fmla="*/ 4087598 h 5753325"/>
              <a:gd name="connsiteX60" fmla="*/ 4930112 w 6447632"/>
              <a:gd name="connsiteY60" fmla="*/ 4138459 h 5753325"/>
              <a:gd name="connsiteX61" fmla="*/ 4834224 w 6447632"/>
              <a:gd name="connsiteY61" fmla="*/ 4231643 h 5753325"/>
              <a:gd name="connsiteX62" fmla="*/ 4812599 w 6447632"/>
              <a:gd name="connsiteY62" fmla="*/ 4249449 h 5753325"/>
              <a:gd name="connsiteX63" fmla="*/ 4789188 w 6447632"/>
              <a:gd name="connsiteY63" fmla="*/ 4256678 h 5753325"/>
              <a:gd name="connsiteX64" fmla="*/ 4779554 w 6447632"/>
              <a:gd name="connsiteY64" fmla="*/ 4251313 h 5753325"/>
              <a:gd name="connsiteX65" fmla="*/ 4766885 w 6447632"/>
              <a:gd name="connsiteY65" fmla="*/ 4259812 h 5753325"/>
              <a:gd name="connsiteX66" fmla="*/ 4762510 w 6447632"/>
              <a:gd name="connsiteY66" fmla="*/ 4260383 h 5753325"/>
              <a:gd name="connsiteX67" fmla="*/ 4738416 w 6447632"/>
              <a:gd name="connsiteY67" fmla="*/ 4265355 h 5753325"/>
              <a:gd name="connsiteX68" fmla="*/ 4712007 w 6447632"/>
              <a:gd name="connsiteY68" fmla="*/ 4317892 h 5753325"/>
              <a:gd name="connsiteX69" fmla="*/ 4658930 w 6447632"/>
              <a:gd name="connsiteY69" fmla="*/ 4348041 h 5753325"/>
              <a:gd name="connsiteX70" fmla="*/ 4443526 w 6447632"/>
              <a:gd name="connsiteY70" fmla="*/ 4507851 h 5753325"/>
              <a:gd name="connsiteX71" fmla="*/ 4289766 w 6447632"/>
              <a:gd name="connsiteY71" fmla="*/ 4711450 h 5753325"/>
              <a:gd name="connsiteX72" fmla="*/ 4150870 w 6447632"/>
              <a:gd name="connsiteY72" fmla="*/ 4818480 h 5753325"/>
              <a:gd name="connsiteX73" fmla="*/ 4006639 w 6447632"/>
              <a:gd name="connsiteY73" fmla="*/ 4933815 h 5753325"/>
              <a:gd name="connsiteX74" fmla="*/ 3298210 w 6447632"/>
              <a:gd name="connsiteY74" fmla="*/ 5070790 h 5753325"/>
              <a:gd name="connsiteX75" fmla="*/ 2947678 w 6447632"/>
              <a:gd name="connsiteY75" fmla="*/ 5117869 h 5753325"/>
              <a:gd name="connsiteX76" fmla="*/ 2822169 w 6447632"/>
              <a:gd name="connsiteY76" fmla="*/ 5129396 h 5753325"/>
              <a:gd name="connsiteX77" fmla="*/ 2538773 w 6447632"/>
              <a:gd name="connsiteY77" fmla="*/ 5313397 h 5753325"/>
              <a:gd name="connsiteX78" fmla="*/ 2014500 w 6447632"/>
              <a:gd name="connsiteY78" fmla="*/ 5519744 h 5753325"/>
              <a:gd name="connsiteX79" fmla="*/ 1934391 w 6447632"/>
              <a:gd name="connsiteY79" fmla="*/ 5591335 h 5753325"/>
              <a:gd name="connsiteX80" fmla="*/ 1892550 w 6447632"/>
              <a:gd name="connsiteY80" fmla="*/ 5649708 h 5753325"/>
              <a:gd name="connsiteX81" fmla="*/ 1854769 w 6447632"/>
              <a:gd name="connsiteY81" fmla="*/ 5647691 h 5753325"/>
              <a:gd name="connsiteX82" fmla="*/ 1809461 w 6447632"/>
              <a:gd name="connsiteY82" fmla="*/ 5648628 h 5753325"/>
              <a:gd name="connsiteX83" fmla="*/ 1745150 w 6447632"/>
              <a:gd name="connsiteY83" fmla="*/ 5693879 h 5753325"/>
              <a:gd name="connsiteX84" fmla="*/ 1713375 w 6447632"/>
              <a:gd name="connsiteY84" fmla="*/ 5684672 h 5753325"/>
              <a:gd name="connsiteX85" fmla="*/ 1707808 w 6447632"/>
              <a:gd name="connsiteY85" fmla="*/ 5682611 h 5753325"/>
              <a:gd name="connsiteX86" fmla="*/ 1679313 w 6447632"/>
              <a:gd name="connsiteY86" fmla="*/ 5672360 h 5753325"/>
              <a:gd name="connsiteX87" fmla="*/ 1646933 w 6447632"/>
              <a:gd name="connsiteY87" fmla="*/ 5666227 h 5753325"/>
              <a:gd name="connsiteX88" fmla="*/ 1610055 w 6447632"/>
              <a:gd name="connsiteY88" fmla="*/ 5673643 h 5753325"/>
              <a:gd name="connsiteX89" fmla="*/ 1437641 w 6447632"/>
              <a:gd name="connsiteY89" fmla="*/ 5723266 h 5753325"/>
              <a:gd name="connsiteX90" fmla="*/ 1332869 w 6447632"/>
              <a:gd name="connsiteY90" fmla="*/ 5744752 h 5753325"/>
              <a:gd name="connsiteX91" fmla="*/ 1290525 w 6447632"/>
              <a:gd name="connsiteY91" fmla="*/ 5740036 h 5753325"/>
              <a:gd name="connsiteX92" fmla="*/ 1233107 w 6447632"/>
              <a:gd name="connsiteY92" fmla="*/ 5742106 h 5753325"/>
              <a:gd name="connsiteX93" fmla="*/ 1214532 w 6447632"/>
              <a:gd name="connsiteY93" fmla="*/ 5753325 h 5753325"/>
              <a:gd name="connsiteX94" fmla="*/ 1199955 w 6447632"/>
              <a:gd name="connsiteY94" fmla="*/ 5744831 h 5753325"/>
              <a:gd name="connsiteX95" fmla="*/ 1162337 w 6447632"/>
              <a:gd name="connsiteY95" fmla="*/ 5738048 h 5753325"/>
              <a:gd name="connsiteX96" fmla="*/ 1053457 w 6447632"/>
              <a:gd name="connsiteY96" fmla="*/ 5688676 h 5753325"/>
              <a:gd name="connsiteX97" fmla="*/ 1025798 w 6447632"/>
              <a:gd name="connsiteY97" fmla="*/ 5673166 h 5753325"/>
              <a:gd name="connsiteX98" fmla="*/ 947900 w 6447632"/>
              <a:gd name="connsiteY98" fmla="*/ 5657848 h 5753325"/>
              <a:gd name="connsiteX99" fmla="*/ 815627 w 6447632"/>
              <a:gd name="connsiteY99" fmla="*/ 5642557 h 5753325"/>
              <a:gd name="connsiteX100" fmla="*/ 788251 w 6447632"/>
              <a:gd name="connsiteY100" fmla="*/ 5637065 h 5753325"/>
              <a:gd name="connsiteX101" fmla="*/ 767822 w 6447632"/>
              <a:gd name="connsiteY101" fmla="*/ 5623450 h 5753325"/>
              <a:gd name="connsiteX102" fmla="*/ 765791 w 6447632"/>
              <a:gd name="connsiteY102" fmla="*/ 5612539 h 5753325"/>
              <a:gd name="connsiteX103" fmla="*/ 751230 w 6447632"/>
              <a:gd name="connsiteY103" fmla="*/ 5608092 h 5753325"/>
              <a:gd name="connsiteX104" fmla="*/ 748008 w 6447632"/>
              <a:gd name="connsiteY104" fmla="*/ 5605052 h 5753325"/>
              <a:gd name="connsiteX105" fmla="*/ 728871 w 6447632"/>
              <a:gd name="connsiteY105" fmla="*/ 5589469 h 5753325"/>
              <a:gd name="connsiteX106" fmla="*/ 671898 w 6447632"/>
              <a:gd name="connsiteY106" fmla="*/ 5602363 h 5753325"/>
              <a:gd name="connsiteX107" fmla="*/ 615065 w 6447632"/>
              <a:gd name="connsiteY107" fmla="*/ 5580257 h 5753325"/>
              <a:gd name="connsiteX108" fmla="*/ 355785 w 6447632"/>
              <a:gd name="connsiteY108" fmla="*/ 5514383 h 5753325"/>
              <a:gd name="connsiteX109" fmla="*/ 102269 w 6447632"/>
              <a:gd name="connsiteY109" fmla="*/ 5524347 h 5753325"/>
              <a:gd name="connsiteX110" fmla="*/ 13160 w 6447632"/>
              <a:gd name="connsiteY110" fmla="*/ 5514159 h 5753325"/>
              <a:gd name="connsiteX111" fmla="*/ 0 w 6447632"/>
              <a:gd name="connsiteY111" fmla="*/ 5511735 h 5753325"/>
              <a:gd name="connsiteX112" fmla="*/ 0 w 6447632"/>
              <a:gd name="connsiteY112"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434072 w 6447632"/>
              <a:gd name="connsiteY12" fmla="*/ 910733 h 5753325"/>
              <a:gd name="connsiteX13" fmla="*/ 6432570 w 6447632"/>
              <a:gd name="connsiteY13" fmla="*/ 983394 h 5753325"/>
              <a:gd name="connsiteX14" fmla="*/ 6405877 w 6447632"/>
              <a:gd name="connsiteY14" fmla="*/ 1026728 h 5753325"/>
              <a:gd name="connsiteX15" fmla="*/ 6362266 w 6447632"/>
              <a:gd name="connsiteY15" fmla="*/ 1151111 h 5753325"/>
              <a:gd name="connsiteX16" fmla="*/ 6371722 w 6447632"/>
              <a:gd name="connsiteY16" fmla="*/ 1318080 h 5753325"/>
              <a:gd name="connsiteX17" fmla="*/ 6356023 w 6447632"/>
              <a:gd name="connsiteY17" fmla="*/ 1356227 h 5753325"/>
              <a:gd name="connsiteX18" fmla="*/ 6356157 w 6447632"/>
              <a:gd name="connsiteY18" fmla="*/ 1361967 h 5753325"/>
              <a:gd name="connsiteX19" fmla="*/ 6350613 w 6447632"/>
              <a:gd name="connsiteY19" fmla="*/ 1393569 h 5753325"/>
              <a:gd name="connsiteX20" fmla="*/ 6357062 w 6447632"/>
              <a:gd name="connsiteY20" fmla="*/ 1444071 h 5753325"/>
              <a:gd name="connsiteX21" fmla="*/ 6364832 w 6447632"/>
              <a:gd name="connsiteY21" fmla="*/ 1478763 h 5753325"/>
              <a:gd name="connsiteX22" fmla="*/ 6369745 w 6447632"/>
              <a:gd name="connsiteY22" fmla="*/ 1495680 h 5753325"/>
              <a:gd name="connsiteX23" fmla="*/ 6370898 w 6447632"/>
              <a:gd name="connsiteY23" fmla="*/ 1513331 h 5753325"/>
              <a:gd name="connsiteX24" fmla="*/ 6368801 w 6447632"/>
              <a:gd name="connsiteY24" fmla="*/ 1527414 h 5753325"/>
              <a:gd name="connsiteX25" fmla="*/ 6359177 w 6447632"/>
              <a:gd name="connsiteY25" fmla="*/ 1639513 h 5753325"/>
              <a:gd name="connsiteX26" fmla="*/ 6299489 w 6447632"/>
              <a:gd name="connsiteY26" fmla="*/ 1784860 h 5753325"/>
              <a:gd name="connsiteX27" fmla="*/ 6267878 w 6447632"/>
              <a:gd name="connsiteY27" fmla="*/ 1858572 h 5753325"/>
              <a:gd name="connsiteX28" fmla="*/ 6251146 w 6447632"/>
              <a:gd name="connsiteY28" fmla="*/ 1926167 h 5753325"/>
              <a:gd name="connsiteX29" fmla="*/ 6210686 w 6447632"/>
              <a:gd name="connsiteY29" fmla="*/ 2014834 h 5753325"/>
              <a:gd name="connsiteX30" fmla="*/ 6106652 w 6447632"/>
              <a:gd name="connsiteY30" fmla="*/ 2150572 h 5753325"/>
              <a:gd name="connsiteX31" fmla="*/ 6097813 w 6447632"/>
              <a:gd name="connsiteY31" fmla="*/ 2172208 h 5753325"/>
              <a:gd name="connsiteX32" fmla="*/ 6095990 w 6447632"/>
              <a:gd name="connsiteY32" fmla="*/ 2181185 h 5753325"/>
              <a:gd name="connsiteX33" fmla="*/ 6090126 w 6447632"/>
              <a:gd name="connsiteY33" fmla="*/ 2192533 h 5753325"/>
              <a:gd name="connsiteX34" fmla="*/ 6089503 w 6447632"/>
              <a:gd name="connsiteY34" fmla="*/ 2192543 h 5753325"/>
              <a:gd name="connsiteX35" fmla="*/ 6084946 w 6447632"/>
              <a:gd name="connsiteY35" fmla="*/ 2203694 h 5753325"/>
              <a:gd name="connsiteX36" fmla="*/ 5987861 w 6447632"/>
              <a:gd name="connsiteY36" fmla="*/ 2304868 h 5753325"/>
              <a:gd name="connsiteX37" fmla="*/ 5973439 w 6447632"/>
              <a:gd name="connsiteY37" fmla="*/ 2385635 h 5753325"/>
              <a:gd name="connsiteX38" fmla="*/ 5916727 w 6447632"/>
              <a:gd name="connsiteY38" fmla="*/ 2458777 h 5753325"/>
              <a:gd name="connsiteX39" fmla="*/ 5856524 w 6447632"/>
              <a:gd name="connsiteY39" fmla="*/ 2583281 h 5753325"/>
              <a:gd name="connsiteX40" fmla="*/ 5838091 w 6447632"/>
              <a:gd name="connsiteY40" fmla="*/ 2753474 h 5753325"/>
              <a:gd name="connsiteX41" fmla="*/ 5777471 w 6447632"/>
              <a:gd name="connsiteY41" fmla="*/ 2901570 h 5753325"/>
              <a:gd name="connsiteX42" fmla="*/ 5723992 w 6447632"/>
              <a:gd name="connsiteY42" fmla="*/ 2998752 h 5753325"/>
              <a:gd name="connsiteX43" fmla="*/ 5557886 w 6447632"/>
              <a:gd name="connsiteY43" fmla="*/ 3329735 h 5753325"/>
              <a:gd name="connsiteX44" fmla="*/ 5471501 w 6447632"/>
              <a:gd name="connsiteY44" fmla="*/ 3462221 h 5753325"/>
              <a:gd name="connsiteX45" fmla="*/ 5465154 w 6447632"/>
              <a:gd name="connsiteY45" fmla="*/ 3541065 h 5753325"/>
              <a:gd name="connsiteX46" fmla="*/ 5437889 w 6447632"/>
              <a:gd name="connsiteY46" fmla="*/ 3559927 h 5753325"/>
              <a:gd name="connsiteX47" fmla="*/ 5432770 w 6447632"/>
              <a:gd name="connsiteY47" fmla="*/ 3562948 h 5753325"/>
              <a:gd name="connsiteX48" fmla="*/ 5406795 w 6447632"/>
              <a:gd name="connsiteY48" fmla="*/ 3578594 h 5753325"/>
              <a:gd name="connsiteX49" fmla="*/ 5381495 w 6447632"/>
              <a:gd name="connsiteY49" fmla="*/ 3599883 h 5753325"/>
              <a:gd name="connsiteX50" fmla="*/ 5363689 w 6447632"/>
              <a:gd name="connsiteY50" fmla="*/ 3633299 h 5753325"/>
              <a:gd name="connsiteX51" fmla="*/ 5291870 w 6447632"/>
              <a:gd name="connsiteY51" fmla="*/ 3799039 h 5753325"/>
              <a:gd name="connsiteX52" fmla="*/ 5241600 w 6447632"/>
              <a:gd name="connsiteY52" fmla="*/ 3894238 h 5753325"/>
              <a:gd name="connsiteX53" fmla="*/ 5211041 w 6447632"/>
              <a:gd name="connsiteY53" fmla="*/ 3924184 h 5753325"/>
              <a:gd name="connsiteX54" fmla="*/ 5176073 w 6447632"/>
              <a:gd name="connsiteY54" fmla="*/ 3970179 h 5753325"/>
              <a:gd name="connsiteX55" fmla="*/ 5172826 w 6447632"/>
              <a:gd name="connsiteY55" fmla="*/ 3991773 h 5753325"/>
              <a:gd name="connsiteX56" fmla="*/ 5157053 w 6447632"/>
              <a:gd name="connsiteY56" fmla="*/ 3997708 h 5753325"/>
              <a:gd name="connsiteX57" fmla="*/ 5127922 w 6447632"/>
              <a:gd name="connsiteY57" fmla="*/ 4022660 h 5753325"/>
              <a:gd name="connsiteX58" fmla="*/ 5020872 w 6447632"/>
              <a:gd name="connsiteY58" fmla="*/ 4075951 h 5753325"/>
              <a:gd name="connsiteX59" fmla="*/ 4991410 w 6447632"/>
              <a:gd name="connsiteY59" fmla="*/ 4087598 h 5753325"/>
              <a:gd name="connsiteX60" fmla="*/ 4930112 w 6447632"/>
              <a:gd name="connsiteY60" fmla="*/ 4138459 h 5753325"/>
              <a:gd name="connsiteX61" fmla="*/ 4834224 w 6447632"/>
              <a:gd name="connsiteY61" fmla="*/ 4231643 h 5753325"/>
              <a:gd name="connsiteX62" fmla="*/ 4812599 w 6447632"/>
              <a:gd name="connsiteY62" fmla="*/ 4249449 h 5753325"/>
              <a:gd name="connsiteX63" fmla="*/ 4789188 w 6447632"/>
              <a:gd name="connsiteY63" fmla="*/ 4256678 h 5753325"/>
              <a:gd name="connsiteX64" fmla="*/ 4779554 w 6447632"/>
              <a:gd name="connsiteY64" fmla="*/ 4251313 h 5753325"/>
              <a:gd name="connsiteX65" fmla="*/ 4766885 w 6447632"/>
              <a:gd name="connsiteY65" fmla="*/ 4259812 h 5753325"/>
              <a:gd name="connsiteX66" fmla="*/ 4762510 w 6447632"/>
              <a:gd name="connsiteY66" fmla="*/ 4260383 h 5753325"/>
              <a:gd name="connsiteX67" fmla="*/ 4738416 w 6447632"/>
              <a:gd name="connsiteY67" fmla="*/ 4265355 h 5753325"/>
              <a:gd name="connsiteX68" fmla="*/ 4712007 w 6447632"/>
              <a:gd name="connsiteY68" fmla="*/ 4317892 h 5753325"/>
              <a:gd name="connsiteX69" fmla="*/ 4658930 w 6447632"/>
              <a:gd name="connsiteY69" fmla="*/ 4348041 h 5753325"/>
              <a:gd name="connsiteX70" fmla="*/ 4443526 w 6447632"/>
              <a:gd name="connsiteY70" fmla="*/ 4507851 h 5753325"/>
              <a:gd name="connsiteX71" fmla="*/ 4289766 w 6447632"/>
              <a:gd name="connsiteY71" fmla="*/ 4711450 h 5753325"/>
              <a:gd name="connsiteX72" fmla="*/ 4150870 w 6447632"/>
              <a:gd name="connsiteY72" fmla="*/ 4818480 h 5753325"/>
              <a:gd name="connsiteX73" fmla="*/ 4006639 w 6447632"/>
              <a:gd name="connsiteY73" fmla="*/ 4933815 h 5753325"/>
              <a:gd name="connsiteX74" fmla="*/ 3298210 w 6447632"/>
              <a:gd name="connsiteY74" fmla="*/ 5070790 h 5753325"/>
              <a:gd name="connsiteX75" fmla="*/ 2947678 w 6447632"/>
              <a:gd name="connsiteY75" fmla="*/ 5117869 h 5753325"/>
              <a:gd name="connsiteX76" fmla="*/ 2822169 w 6447632"/>
              <a:gd name="connsiteY76" fmla="*/ 5129396 h 5753325"/>
              <a:gd name="connsiteX77" fmla="*/ 2538773 w 6447632"/>
              <a:gd name="connsiteY77" fmla="*/ 5313397 h 5753325"/>
              <a:gd name="connsiteX78" fmla="*/ 2014500 w 6447632"/>
              <a:gd name="connsiteY78" fmla="*/ 5519744 h 5753325"/>
              <a:gd name="connsiteX79" fmla="*/ 1934391 w 6447632"/>
              <a:gd name="connsiteY79" fmla="*/ 5591335 h 5753325"/>
              <a:gd name="connsiteX80" fmla="*/ 1892550 w 6447632"/>
              <a:gd name="connsiteY80" fmla="*/ 5649708 h 5753325"/>
              <a:gd name="connsiteX81" fmla="*/ 1854769 w 6447632"/>
              <a:gd name="connsiteY81" fmla="*/ 5647691 h 5753325"/>
              <a:gd name="connsiteX82" fmla="*/ 1809461 w 6447632"/>
              <a:gd name="connsiteY82" fmla="*/ 5648628 h 5753325"/>
              <a:gd name="connsiteX83" fmla="*/ 1745150 w 6447632"/>
              <a:gd name="connsiteY83" fmla="*/ 5693879 h 5753325"/>
              <a:gd name="connsiteX84" fmla="*/ 1713375 w 6447632"/>
              <a:gd name="connsiteY84" fmla="*/ 5684672 h 5753325"/>
              <a:gd name="connsiteX85" fmla="*/ 1707808 w 6447632"/>
              <a:gd name="connsiteY85" fmla="*/ 5682611 h 5753325"/>
              <a:gd name="connsiteX86" fmla="*/ 1679313 w 6447632"/>
              <a:gd name="connsiteY86" fmla="*/ 5672360 h 5753325"/>
              <a:gd name="connsiteX87" fmla="*/ 1646933 w 6447632"/>
              <a:gd name="connsiteY87" fmla="*/ 5666227 h 5753325"/>
              <a:gd name="connsiteX88" fmla="*/ 1610055 w 6447632"/>
              <a:gd name="connsiteY88" fmla="*/ 5673643 h 5753325"/>
              <a:gd name="connsiteX89" fmla="*/ 1437641 w 6447632"/>
              <a:gd name="connsiteY89" fmla="*/ 5723266 h 5753325"/>
              <a:gd name="connsiteX90" fmla="*/ 1332869 w 6447632"/>
              <a:gd name="connsiteY90" fmla="*/ 5744752 h 5753325"/>
              <a:gd name="connsiteX91" fmla="*/ 1290525 w 6447632"/>
              <a:gd name="connsiteY91" fmla="*/ 5740036 h 5753325"/>
              <a:gd name="connsiteX92" fmla="*/ 1233107 w 6447632"/>
              <a:gd name="connsiteY92" fmla="*/ 5742106 h 5753325"/>
              <a:gd name="connsiteX93" fmla="*/ 1214532 w 6447632"/>
              <a:gd name="connsiteY93" fmla="*/ 5753325 h 5753325"/>
              <a:gd name="connsiteX94" fmla="*/ 1199955 w 6447632"/>
              <a:gd name="connsiteY94" fmla="*/ 5744831 h 5753325"/>
              <a:gd name="connsiteX95" fmla="*/ 1162337 w 6447632"/>
              <a:gd name="connsiteY95" fmla="*/ 5738048 h 5753325"/>
              <a:gd name="connsiteX96" fmla="*/ 1053457 w 6447632"/>
              <a:gd name="connsiteY96" fmla="*/ 5688676 h 5753325"/>
              <a:gd name="connsiteX97" fmla="*/ 1025798 w 6447632"/>
              <a:gd name="connsiteY97" fmla="*/ 5673166 h 5753325"/>
              <a:gd name="connsiteX98" fmla="*/ 947900 w 6447632"/>
              <a:gd name="connsiteY98" fmla="*/ 5657848 h 5753325"/>
              <a:gd name="connsiteX99" fmla="*/ 815627 w 6447632"/>
              <a:gd name="connsiteY99" fmla="*/ 5642557 h 5753325"/>
              <a:gd name="connsiteX100" fmla="*/ 788251 w 6447632"/>
              <a:gd name="connsiteY100" fmla="*/ 5637065 h 5753325"/>
              <a:gd name="connsiteX101" fmla="*/ 767822 w 6447632"/>
              <a:gd name="connsiteY101" fmla="*/ 5623450 h 5753325"/>
              <a:gd name="connsiteX102" fmla="*/ 765791 w 6447632"/>
              <a:gd name="connsiteY102" fmla="*/ 5612539 h 5753325"/>
              <a:gd name="connsiteX103" fmla="*/ 751230 w 6447632"/>
              <a:gd name="connsiteY103" fmla="*/ 5608092 h 5753325"/>
              <a:gd name="connsiteX104" fmla="*/ 748008 w 6447632"/>
              <a:gd name="connsiteY104" fmla="*/ 5605052 h 5753325"/>
              <a:gd name="connsiteX105" fmla="*/ 728871 w 6447632"/>
              <a:gd name="connsiteY105" fmla="*/ 5589469 h 5753325"/>
              <a:gd name="connsiteX106" fmla="*/ 671898 w 6447632"/>
              <a:gd name="connsiteY106" fmla="*/ 5602363 h 5753325"/>
              <a:gd name="connsiteX107" fmla="*/ 615065 w 6447632"/>
              <a:gd name="connsiteY107" fmla="*/ 5580257 h 5753325"/>
              <a:gd name="connsiteX108" fmla="*/ 355785 w 6447632"/>
              <a:gd name="connsiteY108" fmla="*/ 5514383 h 5753325"/>
              <a:gd name="connsiteX109" fmla="*/ 102269 w 6447632"/>
              <a:gd name="connsiteY109" fmla="*/ 5524347 h 5753325"/>
              <a:gd name="connsiteX110" fmla="*/ 13160 w 6447632"/>
              <a:gd name="connsiteY110" fmla="*/ 5514159 h 5753325"/>
              <a:gd name="connsiteX111" fmla="*/ 0 w 6447632"/>
              <a:gd name="connsiteY111" fmla="*/ 5511735 h 5753325"/>
              <a:gd name="connsiteX112" fmla="*/ 0 w 6447632"/>
              <a:gd name="connsiteY112"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434072 w 6447632"/>
              <a:gd name="connsiteY12" fmla="*/ 910733 h 5753325"/>
              <a:gd name="connsiteX13" fmla="*/ 6405877 w 6447632"/>
              <a:gd name="connsiteY13" fmla="*/ 1026728 h 5753325"/>
              <a:gd name="connsiteX14" fmla="*/ 6362266 w 6447632"/>
              <a:gd name="connsiteY14" fmla="*/ 1151111 h 5753325"/>
              <a:gd name="connsiteX15" fmla="*/ 6371722 w 6447632"/>
              <a:gd name="connsiteY15" fmla="*/ 1318080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68801 w 6447632"/>
              <a:gd name="connsiteY23" fmla="*/ 1527414 h 5753325"/>
              <a:gd name="connsiteX24" fmla="*/ 6359177 w 6447632"/>
              <a:gd name="connsiteY24" fmla="*/ 1639513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77471 w 6447632"/>
              <a:gd name="connsiteY40" fmla="*/ 2901570 h 5753325"/>
              <a:gd name="connsiteX41" fmla="*/ 5723992 w 6447632"/>
              <a:gd name="connsiteY41" fmla="*/ 2998752 h 5753325"/>
              <a:gd name="connsiteX42" fmla="*/ 5557886 w 6447632"/>
              <a:gd name="connsiteY42" fmla="*/ 3329735 h 5753325"/>
              <a:gd name="connsiteX43" fmla="*/ 5471501 w 6447632"/>
              <a:gd name="connsiteY43" fmla="*/ 3462221 h 5753325"/>
              <a:gd name="connsiteX44" fmla="*/ 5465154 w 6447632"/>
              <a:gd name="connsiteY44" fmla="*/ 3541065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330065 w 6447632"/>
              <a:gd name="connsiteY12" fmla="*/ 893399 h 5753325"/>
              <a:gd name="connsiteX13" fmla="*/ 6405877 w 6447632"/>
              <a:gd name="connsiteY13" fmla="*/ 1026728 h 5753325"/>
              <a:gd name="connsiteX14" fmla="*/ 6362266 w 6447632"/>
              <a:gd name="connsiteY14" fmla="*/ 1151111 h 5753325"/>
              <a:gd name="connsiteX15" fmla="*/ 6371722 w 6447632"/>
              <a:gd name="connsiteY15" fmla="*/ 1318080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68801 w 6447632"/>
              <a:gd name="connsiteY23" fmla="*/ 1527414 h 5753325"/>
              <a:gd name="connsiteX24" fmla="*/ 6359177 w 6447632"/>
              <a:gd name="connsiteY24" fmla="*/ 1639513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77471 w 6447632"/>
              <a:gd name="connsiteY40" fmla="*/ 2901570 h 5753325"/>
              <a:gd name="connsiteX41" fmla="*/ 5723992 w 6447632"/>
              <a:gd name="connsiteY41" fmla="*/ 2998752 h 5753325"/>
              <a:gd name="connsiteX42" fmla="*/ 5557886 w 6447632"/>
              <a:gd name="connsiteY42" fmla="*/ 3329735 h 5753325"/>
              <a:gd name="connsiteX43" fmla="*/ 5471501 w 6447632"/>
              <a:gd name="connsiteY43" fmla="*/ 3462221 h 5753325"/>
              <a:gd name="connsiteX44" fmla="*/ 5465154 w 6447632"/>
              <a:gd name="connsiteY44" fmla="*/ 3541065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330065 w 6447632"/>
              <a:gd name="connsiteY12" fmla="*/ 893399 h 5753325"/>
              <a:gd name="connsiteX13" fmla="*/ 6345206 w 6447632"/>
              <a:gd name="connsiteY13" fmla="*/ 1018060 h 5753325"/>
              <a:gd name="connsiteX14" fmla="*/ 6362266 w 6447632"/>
              <a:gd name="connsiteY14" fmla="*/ 1151111 h 5753325"/>
              <a:gd name="connsiteX15" fmla="*/ 6371722 w 6447632"/>
              <a:gd name="connsiteY15" fmla="*/ 1318080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68801 w 6447632"/>
              <a:gd name="connsiteY23" fmla="*/ 1527414 h 5753325"/>
              <a:gd name="connsiteX24" fmla="*/ 6359177 w 6447632"/>
              <a:gd name="connsiteY24" fmla="*/ 1639513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77471 w 6447632"/>
              <a:gd name="connsiteY40" fmla="*/ 2901570 h 5753325"/>
              <a:gd name="connsiteX41" fmla="*/ 5723992 w 6447632"/>
              <a:gd name="connsiteY41" fmla="*/ 2998752 h 5753325"/>
              <a:gd name="connsiteX42" fmla="*/ 5557886 w 6447632"/>
              <a:gd name="connsiteY42" fmla="*/ 3329735 h 5753325"/>
              <a:gd name="connsiteX43" fmla="*/ 5471501 w 6447632"/>
              <a:gd name="connsiteY43" fmla="*/ 3462221 h 5753325"/>
              <a:gd name="connsiteX44" fmla="*/ 5465154 w 6447632"/>
              <a:gd name="connsiteY44" fmla="*/ 3541065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330065 w 6447632"/>
              <a:gd name="connsiteY12" fmla="*/ 893399 h 5753325"/>
              <a:gd name="connsiteX13" fmla="*/ 6345206 w 6447632"/>
              <a:gd name="connsiteY13" fmla="*/ 1018060 h 5753325"/>
              <a:gd name="connsiteX14" fmla="*/ 6362266 w 6447632"/>
              <a:gd name="connsiteY14" fmla="*/ 1151111 h 5753325"/>
              <a:gd name="connsiteX15" fmla="*/ 6371722 w 6447632"/>
              <a:gd name="connsiteY15" fmla="*/ 1318080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68801 w 6447632"/>
              <a:gd name="connsiteY23" fmla="*/ 1527414 h 5753325"/>
              <a:gd name="connsiteX24" fmla="*/ 6359177 w 6447632"/>
              <a:gd name="connsiteY24" fmla="*/ 1639513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77471 w 6447632"/>
              <a:gd name="connsiteY40" fmla="*/ 2901570 h 5753325"/>
              <a:gd name="connsiteX41" fmla="*/ 5723992 w 6447632"/>
              <a:gd name="connsiteY41" fmla="*/ 2998752 h 5753325"/>
              <a:gd name="connsiteX42" fmla="*/ 5557886 w 6447632"/>
              <a:gd name="connsiteY42" fmla="*/ 3329735 h 5753325"/>
              <a:gd name="connsiteX43" fmla="*/ 5483942 w 6447632"/>
              <a:gd name="connsiteY43" fmla="*/ 3416604 h 5753325"/>
              <a:gd name="connsiteX44" fmla="*/ 5465154 w 6447632"/>
              <a:gd name="connsiteY44" fmla="*/ 3541065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330065 w 6447632"/>
              <a:gd name="connsiteY12" fmla="*/ 893399 h 5753325"/>
              <a:gd name="connsiteX13" fmla="*/ 6345206 w 6447632"/>
              <a:gd name="connsiteY13" fmla="*/ 1018060 h 5753325"/>
              <a:gd name="connsiteX14" fmla="*/ 6362266 w 6447632"/>
              <a:gd name="connsiteY14" fmla="*/ 1151111 h 5753325"/>
              <a:gd name="connsiteX15" fmla="*/ 6371722 w 6447632"/>
              <a:gd name="connsiteY15" fmla="*/ 1318080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68801 w 6447632"/>
              <a:gd name="connsiteY23" fmla="*/ 1527414 h 5753325"/>
              <a:gd name="connsiteX24" fmla="*/ 6359177 w 6447632"/>
              <a:gd name="connsiteY24" fmla="*/ 1639513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77471 w 6447632"/>
              <a:gd name="connsiteY40" fmla="*/ 2901570 h 5753325"/>
              <a:gd name="connsiteX41" fmla="*/ 5723992 w 6447632"/>
              <a:gd name="connsiteY41" fmla="*/ 2998752 h 5753325"/>
              <a:gd name="connsiteX42" fmla="*/ 5557886 w 6447632"/>
              <a:gd name="connsiteY42" fmla="*/ 3329735 h 5753325"/>
              <a:gd name="connsiteX43" fmla="*/ 5483942 w 6447632"/>
              <a:gd name="connsiteY43" fmla="*/ 3416604 h 5753325"/>
              <a:gd name="connsiteX44" fmla="*/ 5465154 w 6447632"/>
              <a:gd name="connsiteY44" fmla="*/ 3541065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330065 w 6447632"/>
              <a:gd name="connsiteY12" fmla="*/ 893399 h 5753325"/>
              <a:gd name="connsiteX13" fmla="*/ 6345206 w 6447632"/>
              <a:gd name="connsiteY13" fmla="*/ 1018060 h 5753325"/>
              <a:gd name="connsiteX14" fmla="*/ 6362266 w 6447632"/>
              <a:gd name="connsiteY14" fmla="*/ 1151111 h 5753325"/>
              <a:gd name="connsiteX15" fmla="*/ 6371722 w 6447632"/>
              <a:gd name="connsiteY15" fmla="*/ 1318080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68801 w 6447632"/>
              <a:gd name="connsiteY23" fmla="*/ 1527414 h 5753325"/>
              <a:gd name="connsiteX24" fmla="*/ 6359177 w 6447632"/>
              <a:gd name="connsiteY24" fmla="*/ 1639513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77471 w 6447632"/>
              <a:gd name="connsiteY40" fmla="*/ 2901570 h 5753325"/>
              <a:gd name="connsiteX41" fmla="*/ 5723992 w 6447632"/>
              <a:gd name="connsiteY41" fmla="*/ 2998752 h 5753325"/>
              <a:gd name="connsiteX42" fmla="*/ 5557886 w 6447632"/>
              <a:gd name="connsiteY42" fmla="*/ 3329735 h 5753325"/>
              <a:gd name="connsiteX43" fmla="*/ 5483942 w 6447632"/>
              <a:gd name="connsiteY43" fmla="*/ 3416604 h 5753325"/>
              <a:gd name="connsiteX44" fmla="*/ 5461007 w 6447632"/>
              <a:gd name="connsiteY44" fmla="*/ 3503742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330065 w 6447632"/>
              <a:gd name="connsiteY12" fmla="*/ 893399 h 5753325"/>
              <a:gd name="connsiteX13" fmla="*/ 6345206 w 6447632"/>
              <a:gd name="connsiteY13" fmla="*/ 1018060 h 5753325"/>
              <a:gd name="connsiteX14" fmla="*/ 6362266 w 6447632"/>
              <a:gd name="connsiteY14" fmla="*/ 1151111 h 5753325"/>
              <a:gd name="connsiteX15" fmla="*/ 6371722 w 6447632"/>
              <a:gd name="connsiteY15" fmla="*/ 1318080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68801 w 6447632"/>
              <a:gd name="connsiteY23" fmla="*/ 1527414 h 5753325"/>
              <a:gd name="connsiteX24" fmla="*/ 6359177 w 6447632"/>
              <a:gd name="connsiteY24" fmla="*/ 1639513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77471 w 6447632"/>
              <a:gd name="connsiteY40" fmla="*/ 2901570 h 5753325"/>
              <a:gd name="connsiteX41" fmla="*/ 5723992 w 6447632"/>
              <a:gd name="connsiteY41" fmla="*/ 2998752 h 5753325"/>
              <a:gd name="connsiteX42" fmla="*/ 5557886 w 6447632"/>
              <a:gd name="connsiteY42" fmla="*/ 3329735 h 5753325"/>
              <a:gd name="connsiteX43" fmla="*/ 5483942 w 6447632"/>
              <a:gd name="connsiteY43" fmla="*/ 3416604 h 5753325"/>
              <a:gd name="connsiteX44" fmla="*/ 5461007 w 6447632"/>
              <a:gd name="connsiteY44" fmla="*/ 3503742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330065 w 6447632"/>
              <a:gd name="connsiteY12" fmla="*/ 893399 h 5753325"/>
              <a:gd name="connsiteX13" fmla="*/ 6345206 w 6447632"/>
              <a:gd name="connsiteY13" fmla="*/ 1018060 h 5753325"/>
              <a:gd name="connsiteX14" fmla="*/ 6362266 w 6447632"/>
              <a:gd name="connsiteY14" fmla="*/ 1151111 h 5753325"/>
              <a:gd name="connsiteX15" fmla="*/ 6371722 w 6447632"/>
              <a:gd name="connsiteY15" fmla="*/ 1318080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68801 w 6447632"/>
              <a:gd name="connsiteY23" fmla="*/ 1527414 h 5753325"/>
              <a:gd name="connsiteX24" fmla="*/ 6359177 w 6447632"/>
              <a:gd name="connsiteY24" fmla="*/ 1639513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77471 w 6447632"/>
              <a:gd name="connsiteY40" fmla="*/ 2901570 h 5753325"/>
              <a:gd name="connsiteX41" fmla="*/ 5723992 w 6447632"/>
              <a:gd name="connsiteY41" fmla="*/ 2998752 h 5753325"/>
              <a:gd name="connsiteX42" fmla="*/ 5557886 w 6447632"/>
              <a:gd name="connsiteY42" fmla="*/ 3304853 h 5753325"/>
              <a:gd name="connsiteX43" fmla="*/ 5483942 w 6447632"/>
              <a:gd name="connsiteY43" fmla="*/ 3416604 h 5753325"/>
              <a:gd name="connsiteX44" fmla="*/ 5461007 w 6447632"/>
              <a:gd name="connsiteY44" fmla="*/ 3503742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330065 w 6447632"/>
              <a:gd name="connsiteY12" fmla="*/ 893399 h 5753325"/>
              <a:gd name="connsiteX13" fmla="*/ 6345206 w 6447632"/>
              <a:gd name="connsiteY13" fmla="*/ 1018060 h 5753325"/>
              <a:gd name="connsiteX14" fmla="*/ 6362266 w 6447632"/>
              <a:gd name="connsiteY14" fmla="*/ 1151111 h 5753325"/>
              <a:gd name="connsiteX15" fmla="*/ 6371722 w 6447632"/>
              <a:gd name="connsiteY15" fmla="*/ 1318080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68801 w 6447632"/>
              <a:gd name="connsiteY23" fmla="*/ 1527414 h 5753325"/>
              <a:gd name="connsiteX24" fmla="*/ 6359177 w 6447632"/>
              <a:gd name="connsiteY24" fmla="*/ 1639513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77471 w 6447632"/>
              <a:gd name="connsiteY40" fmla="*/ 2901570 h 5753325"/>
              <a:gd name="connsiteX41" fmla="*/ 5723992 w 6447632"/>
              <a:gd name="connsiteY41" fmla="*/ 2998752 h 5753325"/>
              <a:gd name="connsiteX42" fmla="*/ 5557886 w 6447632"/>
              <a:gd name="connsiteY42" fmla="*/ 3304853 h 5753325"/>
              <a:gd name="connsiteX43" fmla="*/ 5483942 w 6447632"/>
              <a:gd name="connsiteY43" fmla="*/ 3416604 h 5753325"/>
              <a:gd name="connsiteX44" fmla="*/ 5461007 w 6447632"/>
              <a:gd name="connsiteY44" fmla="*/ 3503742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330065 w 6447632"/>
              <a:gd name="connsiteY12" fmla="*/ 893399 h 5753325"/>
              <a:gd name="connsiteX13" fmla="*/ 6345206 w 6447632"/>
              <a:gd name="connsiteY13" fmla="*/ 1018060 h 5753325"/>
              <a:gd name="connsiteX14" fmla="*/ 6362266 w 6447632"/>
              <a:gd name="connsiteY14" fmla="*/ 1151111 h 5753325"/>
              <a:gd name="connsiteX15" fmla="*/ 6371722 w 6447632"/>
              <a:gd name="connsiteY15" fmla="*/ 1318080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68801 w 6447632"/>
              <a:gd name="connsiteY23" fmla="*/ 1527414 h 5753325"/>
              <a:gd name="connsiteX24" fmla="*/ 6359177 w 6447632"/>
              <a:gd name="connsiteY24" fmla="*/ 1639513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77471 w 6447632"/>
              <a:gd name="connsiteY40" fmla="*/ 2901570 h 5753325"/>
              <a:gd name="connsiteX41" fmla="*/ 5723992 w 6447632"/>
              <a:gd name="connsiteY41" fmla="*/ 2998752 h 5753325"/>
              <a:gd name="connsiteX42" fmla="*/ 5557886 w 6447632"/>
              <a:gd name="connsiteY42" fmla="*/ 3304853 h 5753325"/>
              <a:gd name="connsiteX43" fmla="*/ 5483942 w 6447632"/>
              <a:gd name="connsiteY43" fmla="*/ 3416604 h 5753325"/>
              <a:gd name="connsiteX44" fmla="*/ 5461007 w 6447632"/>
              <a:gd name="connsiteY44" fmla="*/ 3503742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330065 w 6447632"/>
              <a:gd name="connsiteY12" fmla="*/ 893399 h 5753325"/>
              <a:gd name="connsiteX13" fmla="*/ 6345206 w 6447632"/>
              <a:gd name="connsiteY13" fmla="*/ 1018060 h 5753325"/>
              <a:gd name="connsiteX14" fmla="*/ 6362266 w 6447632"/>
              <a:gd name="connsiteY14" fmla="*/ 1151111 h 5753325"/>
              <a:gd name="connsiteX15" fmla="*/ 6371722 w 6447632"/>
              <a:gd name="connsiteY15" fmla="*/ 1318080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68801 w 6447632"/>
              <a:gd name="connsiteY23" fmla="*/ 1527414 h 5753325"/>
              <a:gd name="connsiteX24" fmla="*/ 6359177 w 6447632"/>
              <a:gd name="connsiteY24" fmla="*/ 1639513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77471 w 6447632"/>
              <a:gd name="connsiteY40" fmla="*/ 2901570 h 5753325"/>
              <a:gd name="connsiteX41" fmla="*/ 5682522 w 6447632"/>
              <a:gd name="connsiteY41" fmla="*/ 3044368 h 5753325"/>
              <a:gd name="connsiteX42" fmla="*/ 5557886 w 6447632"/>
              <a:gd name="connsiteY42" fmla="*/ 3304853 h 5753325"/>
              <a:gd name="connsiteX43" fmla="*/ 5483942 w 6447632"/>
              <a:gd name="connsiteY43" fmla="*/ 3416604 h 5753325"/>
              <a:gd name="connsiteX44" fmla="*/ 5461007 w 6447632"/>
              <a:gd name="connsiteY44" fmla="*/ 3503742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330065 w 6447632"/>
              <a:gd name="connsiteY12" fmla="*/ 893399 h 5753325"/>
              <a:gd name="connsiteX13" fmla="*/ 6345206 w 6447632"/>
              <a:gd name="connsiteY13" fmla="*/ 1018060 h 5753325"/>
              <a:gd name="connsiteX14" fmla="*/ 6362266 w 6447632"/>
              <a:gd name="connsiteY14" fmla="*/ 1151111 h 5753325"/>
              <a:gd name="connsiteX15" fmla="*/ 6371722 w 6447632"/>
              <a:gd name="connsiteY15" fmla="*/ 1318080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68801 w 6447632"/>
              <a:gd name="connsiteY23" fmla="*/ 1527414 h 5753325"/>
              <a:gd name="connsiteX24" fmla="*/ 6359177 w 6447632"/>
              <a:gd name="connsiteY24" fmla="*/ 1639513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44296 w 6447632"/>
              <a:gd name="connsiteY40" fmla="*/ 2893276 h 5753325"/>
              <a:gd name="connsiteX41" fmla="*/ 5682522 w 6447632"/>
              <a:gd name="connsiteY41" fmla="*/ 3044368 h 5753325"/>
              <a:gd name="connsiteX42" fmla="*/ 5557886 w 6447632"/>
              <a:gd name="connsiteY42" fmla="*/ 3304853 h 5753325"/>
              <a:gd name="connsiteX43" fmla="*/ 5483942 w 6447632"/>
              <a:gd name="connsiteY43" fmla="*/ 3416604 h 5753325"/>
              <a:gd name="connsiteX44" fmla="*/ 5461007 w 6447632"/>
              <a:gd name="connsiteY44" fmla="*/ 3503742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330065 w 6447632"/>
              <a:gd name="connsiteY12" fmla="*/ 893399 h 5753325"/>
              <a:gd name="connsiteX13" fmla="*/ 6345206 w 6447632"/>
              <a:gd name="connsiteY13" fmla="*/ 1018060 h 5753325"/>
              <a:gd name="connsiteX14" fmla="*/ 6362266 w 6447632"/>
              <a:gd name="connsiteY14" fmla="*/ 1151111 h 5753325"/>
              <a:gd name="connsiteX15" fmla="*/ 6371722 w 6447632"/>
              <a:gd name="connsiteY15" fmla="*/ 1318080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68801 w 6447632"/>
              <a:gd name="connsiteY23" fmla="*/ 1527414 h 5753325"/>
              <a:gd name="connsiteX24" fmla="*/ 6321854 w 6447632"/>
              <a:gd name="connsiteY24" fmla="*/ 1635366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44296 w 6447632"/>
              <a:gd name="connsiteY40" fmla="*/ 2893276 h 5753325"/>
              <a:gd name="connsiteX41" fmla="*/ 5682522 w 6447632"/>
              <a:gd name="connsiteY41" fmla="*/ 3044368 h 5753325"/>
              <a:gd name="connsiteX42" fmla="*/ 5557886 w 6447632"/>
              <a:gd name="connsiteY42" fmla="*/ 3304853 h 5753325"/>
              <a:gd name="connsiteX43" fmla="*/ 5483942 w 6447632"/>
              <a:gd name="connsiteY43" fmla="*/ 3416604 h 5753325"/>
              <a:gd name="connsiteX44" fmla="*/ 5461007 w 6447632"/>
              <a:gd name="connsiteY44" fmla="*/ 3503742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330065 w 6447632"/>
              <a:gd name="connsiteY12" fmla="*/ 893399 h 5753325"/>
              <a:gd name="connsiteX13" fmla="*/ 6345206 w 6447632"/>
              <a:gd name="connsiteY13" fmla="*/ 1018060 h 5753325"/>
              <a:gd name="connsiteX14" fmla="*/ 6362266 w 6447632"/>
              <a:gd name="connsiteY14" fmla="*/ 1151111 h 5753325"/>
              <a:gd name="connsiteX15" fmla="*/ 6371722 w 6447632"/>
              <a:gd name="connsiteY15" fmla="*/ 1318080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68801 w 6447632"/>
              <a:gd name="connsiteY23" fmla="*/ 1527414 h 5753325"/>
              <a:gd name="connsiteX24" fmla="*/ 6321854 w 6447632"/>
              <a:gd name="connsiteY24" fmla="*/ 1635366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44296 w 6447632"/>
              <a:gd name="connsiteY40" fmla="*/ 2893276 h 5753325"/>
              <a:gd name="connsiteX41" fmla="*/ 5682522 w 6447632"/>
              <a:gd name="connsiteY41" fmla="*/ 3044368 h 5753325"/>
              <a:gd name="connsiteX42" fmla="*/ 5557886 w 6447632"/>
              <a:gd name="connsiteY42" fmla="*/ 3304853 h 5753325"/>
              <a:gd name="connsiteX43" fmla="*/ 5483942 w 6447632"/>
              <a:gd name="connsiteY43" fmla="*/ 3416604 h 5753325"/>
              <a:gd name="connsiteX44" fmla="*/ 5461007 w 6447632"/>
              <a:gd name="connsiteY44" fmla="*/ 3503742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330065 w 6447632"/>
              <a:gd name="connsiteY12" fmla="*/ 893399 h 5753325"/>
              <a:gd name="connsiteX13" fmla="*/ 6345206 w 6447632"/>
              <a:gd name="connsiteY13" fmla="*/ 1018060 h 5753325"/>
              <a:gd name="connsiteX14" fmla="*/ 6362266 w 6447632"/>
              <a:gd name="connsiteY14" fmla="*/ 1151111 h 5753325"/>
              <a:gd name="connsiteX15" fmla="*/ 6371722 w 6447632"/>
              <a:gd name="connsiteY15" fmla="*/ 1318080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39773 w 6447632"/>
              <a:gd name="connsiteY23" fmla="*/ 1527414 h 5753325"/>
              <a:gd name="connsiteX24" fmla="*/ 6321854 w 6447632"/>
              <a:gd name="connsiteY24" fmla="*/ 1635366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44296 w 6447632"/>
              <a:gd name="connsiteY40" fmla="*/ 2893276 h 5753325"/>
              <a:gd name="connsiteX41" fmla="*/ 5682522 w 6447632"/>
              <a:gd name="connsiteY41" fmla="*/ 3044368 h 5753325"/>
              <a:gd name="connsiteX42" fmla="*/ 5557886 w 6447632"/>
              <a:gd name="connsiteY42" fmla="*/ 3304853 h 5753325"/>
              <a:gd name="connsiteX43" fmla="*/ 5483942 w 6447632"/>
              <a:gd name="connsiteY43" fmla="*/ 3416604 h 5753325"/>
              <a:gd name="connsiteX44" fmla="*/ 5461007 w 6447632"/>
              <a:gd name="connsiteY44" fmla="*/ 3503742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330065 w 6447632"/>
              <a:gd name="connsiteY12" fmla="*/ 893399 h 5753325"/>
              <a:gd name="connsiteX13" fmla="*/ 6345206 w 6447632"/>
              <a:gd name="connsiteY13" fmla="*/ 1018060 h 5753325"/>
              <a:gd name="connsiteX14" fmla="*/ 6362266 w 6447632"/>
              <a:gd name="connsiteY14" fmla="*/ 1151111 h 5753325"/>
              <a:gd name="connsiteX15" fmla="*/ 6334400 w 6447632"/>
              <a:gd name="connsiteY15" fmla="*/ 1280757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39773 w 6447632"/>
              <a:gd name="connsiteY23" fmla="*/ 1527414 h 5753325"/>
              <a:gd name="connsiteX24" fmla="*/ 6321854 w 6447632"/>
              <a:gd name="connsiteY24" fmla="*/ 1635366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44296 w 6447632"/>
              <a:gd name="connsiteY40" fmla="*/ 2893276 h 5753325"/>
              <a:gd name="connsiteX41" fmla="*/ 5682522 w 6447632"/>
              <a:gd name="connsiteY41" fmla="*/ 3044368 h 5753325"/>
              <a:gd name="connsiteX42" fmla="*/ 5557886 w 6447632"/>
              <a:gd name="connsiteY42" fmla="*/ 3304853 h 5753325"/>
              <a:gd name="connsiteX43" fmla="*/ 5483942 w 6447632"/>
              <a:gd name="connsiteY43" fmla="*/ 3416604 h 5753325"/>
              <a:gd name="connsiteX44" fmla="*/ 5461007 w 6447632"/>
              <a:gd name="connsiteY44" fmla="*/ 3503742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330065 w 6447632"/>
              <a:gd name="connsiteY12" fmla="*/ 893399 h 5753325"/>
              <a:gd name="connsiteX13" fmla="*/ 6345206 w 6447632"/>
              <a:gd name="connsiteY13" fmla="*/ 1018060 h 5753325"/>
              <a:gd name="connsiteX14" fmla="*/ 6341532 w 6447632"/>
              <a:gd name="connsiteY14" fmla="*/ 1151111 h 5753325"/>
              <a:gd name="connsiteX15" fmla="*/ 6334400 w 6447632"/>
              <a:gd name="connsiteY15" fmla="*/ 1280757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39773 w 6447632"/>
              <a:gd name="connsiteY23" fmla="*/ 1527414 h 5753325"/>
              <a:gd name="connsiteX24" fmla="*/ 6321854 w 6447632"/>
              <a:gd name="connsiteY24" fmla="*/ 1635366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44296 w 6447632"/>
              <a:gd name="connsiteY40" fmla="*/ 2893276 h 5753325"/>
              <a:gd name="connsiteX41" fmla="*/ 5682522 w 6447632"/>
              <a:gd name="connsiteY41" fmla="*/ 3044368 h 5753325"/>
              <a:gd name="connsiteX42" fmla="*/ 5557886 w 6447632"/>
              <a:gd name="connsiteY42" fmla="*/ 3304853 h 5753325"/>
              <a:gd name="connsiteX43" fmla="*/ 5483942 w 6447632"/>
              <a:gd name="connsiteY43" fmla="*/ 3416604 h 5753325"/>
              <a:gd name="connsiteX44" fmla="*/ 5461007 w 6447632"/>
              <a:gd name="connsiteY44" fmla="*/ 3503742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330065 w 6447632"/>
              <a:gd name="connsiteY12" fmla="*/ 893399 h 5753325"/>
              <a:gd name="connsiteX13" fmla="*/ 6328618 w 6447632"/>
              <a:gd name="connsiteY13" fmla="*/ 1009766 h 5753325"/>
              <a:gd name="connsiteX14" fmla="*/ 6341532 w 6447632"/>
              <a:gd name="connsiteY14" fmla="*/ 1151111 h 5753325"/>
              <a:gd name="connsiteX15" fmla="*/ 6334400 w 6447632"/>
              <a:gd name="connsiteY15" fmla="*/ 1280757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39773 w 6447632"/>
              <a:gd name="connsiteY23" fmla="*/ 1527414 h 5753325"/>
              <a:gd name="connsiteX24" fmla="*/ 6321854 w 6447632"/>
              <a:gd name="connsiteY24" fmla="*/ 1635366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44296 w 6447632"/>
              <a:gd name="connsiteY40" fmla="*/ 2893276 h 5753325"/>
              <a:gd name="connsiteX41" fmla="*/ 5682522 w 6447632"/>
              <a:gd name="connsiteY41" fmla="*/ 3044368 h 5753325"/>
              <a:gd name="connsiteX42" fmla="*/ 5557886 w 6447632"/>
              <a:gd name="connsiteY42" fmla="*/ 3304853 h 5753325"/>
              <a:gd name="connsiteX43" fmla="*/ 5483942 w 6447632"/>
              <a:gd name="connsiteY43" fmla="*/ 3416604 h 5753325"/>
              <a:gd name="connsiteX44" fmla="*/ 5461007 w 6447632"/>
              <a:gd name="connsiteY44" fmla="*/ 3503742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04423 w 6447632"/>
              <a:gd name="connsiteY7" fmla="*/ 582623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330065 w 6447632"/>
              <a:gd name="connsiteY12" fmla="*/ 893399 h 5753325"/>
              <a:gd name="connsiteX13" fmla="*/ 6328618 w 6447632"/>
              <a:gd name="connsiteY13" fmla="*/ 1009766 h 5753325"/>
              <a:gd name="connsiteX14" fmla="*/ 6341532 w 6447632"/>
              <a:gd name="connsiteY14" fmla="*/ 1151111 h 5753325"/>
              <a:gd name="connsiteX15" fmla="*/ 6334400 w 6447632"/>
              <a:gd name="connsiteY15" fmla="*/ 1280757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39773 w 6447632"/>
              <a:gd name="connsiteY23" fmla="*/ 1527414 h 5753325"/>
              <a:gd name="connsiteX24" fmla="*/ 6321854 w 6447632"/>
              <a:gd name="connsiteY24" fmla="*/ 1635366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44296 w 6447632"/>
              <a:gd name="connsiteY40" fmla="*/ 2893276 h 5753325"/>
              <a:gd name="connsiteX41" fmla="*/ 5682522 w 6447632"/>
              <a:gd name="connsiteY41" fmla="*/ 3044368 h 5753325"/>
              <a:gd name="connsiteX42" fmla="*/ 5557886 w 6447632"/>
              <a:gd name="connsiteY42" fmla="*/ 3304853 h 5753325"/>
              <a:gd name="connsiteX43" fmla="*/ 5483942 w 6447632"/>
              <a:gd name="connsiteY43" fmla="*/ 3416604 h 5753325"/>
              <a:gd name="connsiteX44" fmla="*/ 5461007 w 6447632"/>
              <a:gd name="connsiteY44" fmla="*/ 3503742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37615 w 6447632"/>
              <a:gd name="connsiteY6" fmla="*/ 471794 h 5753325"/>
              <a:gd name="connsiteX7" fmla="*/ 6304423 w 6447632"/>
              <a:gd name="connsiteY7" fmla="*/ 582623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330065 w 6447632"/>
              <a:gd name="connsiteY12" fmla="*/ 893399 h 5753325"/>
              <a:gd name="connsiteX13" fmla="*/ 6328618 w 6447632"/>
              <a:gd name="connsiteY13" fmla="*/ 1009766 h 5753325"/>
              <a:gd name="connsiteX14" fmla="*/ 6341532 w 6447632"/>
              <a:gd name="connsiteY14" fmla="*/ 1151111 h 5753325"/>
              <a:gd name="connsiteX15" fmla="*/ 6334400 w 6447632"/>
              <a:gd name="connsiteY15" fmla="*/ 1280757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39773 w 6447632"/>
              <a:gd name="connsiteY23" fmla="*/ 1527414 h 5753325"/>
              <a:gd name="connsiteX24" fmla="*/ 6321854 w 6447632"/>
              <a:gd name="connsiteY24" fmla="*/ 1635366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44296 w 6447632"/>
              <a:gd name="connsiteY40" fmla="*/ 2893276 h 5753325"/>
              <a:gd name="connsiteX41" fmla="*/ 5682522 w 6447632"/>
              <a:gd name="connsiteY41" fmla="*/ 3044368 h 5753325"/>
              <a:gd name="connsiteX42" fmla="*/ 5557886 w 6447632"/>
              <a:gd name="connsiteY42" fmla="*/ 3304853 h 5753325"/>
              <a:gd name="connsiteX43" fmla="*/ 5483942 w 6447632"/>
              <a:gd name="connsiteY43" fmla="*/ 3416604 h 5753325"/>
              <a:gd name="connsiteX44" fmla="*/ 5461007 w 6447632"/>
              <a:gd name="connsiteY44" fmla="*/ 3503742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37615 w 6447632"/>
              <a:gd name="connsiteY6" fmla="*/ 471794 h 5753325"/>
              <a:gd name="connsiteX7" fmla="*/ 6304423 w 6447632"/>
              <a:gd name="connsiteY7" fmla="*/ 582623 h 5753325"/>
              <a:gd name="connsiteX8" fmla="*/ 6303977 w 6447632"/>
              <a:gd name="connsiteY8" fmla="*/ 664291 h 5753325"/>
              <a:gd name="connsiteX9" fmla="*/ 6299372 w 6447632"/>
              <a:gd name="connsiteY9" fmla="*/ 697330 h 5753325"/>
              <a:gd name="connsiteX10" fmla="*/ 6334770 w 6447632"/>
              <a:gd name="connsiteY10" fmla="*/ 754001 h 5753325"/>
              <a:gd name="connsiteX11" fmla="*/ 6339879 w 6447632"/>
              <a:gd name="connsiteY11" fmla="*/ 811136 h 5753325"/>
              <a:gd name="connsiteX12" fmla="*/ 6330065 w 6447632"/>
              <a:gd name="connsiteY12" fmla="*/ 893399 h 5753325"/>
              <a:gd name="connsiteX13" fmla="*/ 6328618 w 6447632"/>
              <a:gd name="connsiteY13" fmla="*/ 1009766 h 5753325"/>
              <a:gd name="connsiteX14" fmla="*/ 6341532 w 6447632"/>
              <a:gd name="connsiteY14" fmla="*/ 1151111 h 5753325"/>
              <a:gd name="connsiteX15" fmla="*/ 6334400 w 6447632"/>
              <a:gd name="connsiteY15" fmla="*/ 1280757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39773 w 6447632"/>
              <a:gd name="connsiteY23" fmla="*/ 1527414 h 5753325"/>
              <a:gd name="connsiteX24" fmla="*/ 6321854 w 6447632"/>
              <a:gd name="connsiteY24" fmla="*/ 1635366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44296 w 6447632"/>
              <a:gd name="connsiteY40" fmla="*/ 2893276 h 5753325"/>
              <a:gd name="connsiteX41" fmla="*/ 5682522 w 6447632"/>
              <a:gd name="connsiteY41" fmla="*/ 3044368 h 5753325"/>
              <a:gd name="connsiteX42" fmla="*/ 5557886 w 6447632"/>
              <a:gd name="connsiteY42" fmla="*/ 3304853 h 5753325"/>
              <a:gd name="connsiteX43" fmla="*/ 5483942 w 6447632"/>
              <a:gd name="connsiteY43" fmla="*/ 3416604 h 5753325"/>
              <a:gd name="connsiteX44" fmla="*/ 5461007 w 6447632"/>
              <a:gd name="connsiteY44" fmla="*/ 3503742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37615 w 6447632"/>
              <a:gd name="connsiteY6" fmla="*/ 471794 h 5753325"/>
              <a:gd name="connsiteX7" fmla="*/ 6304423 w 6447632"/>
              <a:gd name="connsiteY7" fmla="*/ 582623 h 5753325"/>
              <a:gd name="connsiteX8" fmla="*/ 6303977 w 6447632"/>
              <a:gd name="connsiteY8" fmla="*/ 664291 h 5753325"/>
              <a:gd name="connsiteX9" fmla="*/ 6299372 w 6447632"/>
              <a:gd name="connsiteY9" fmla="*/ 697330 h 5753325"/>
              <a:gd name="connsiteX10" fmla="*/ 6334770 w 6447632"/>
              <a:gd name="connsiteY10" fmla="*/ 754001 h 5753325"/>
              <a:gd name="connsiteX11" fmla="*/ 6339879 w 6447632"/>
              <a:gd name="connsiteY11" fmla="*/ 811136 h 5753325"/>
              <a:gd name="connsiteX12" fmla="*/ 6330065 w 6447632"/>
              <a:gd name="connsiteY12" fmla="*/ 893399 h 5753325"/>
              <a:gd name="connsiteX13" fmla="*/ 6328618 w 6447632"/>
              <a:gd name="connsiteY13" fmla="*/ 1009766 h 5753325"/>
              <a:gd name="connsiteX14" fmla="*/ 6320797 w 6447632"/>
              <a:gd name="connsiteY14" fmla="*/ 1146964 h 5753325"/>
              <a:gd name="connsiteX15" fmla="*/ 6334400 w 6447632"/>
              <a:gd name="connsiteY15" fmla="*/ 1280757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39773 w 6447632"/>
              <a:gd name="connsiteY23" fmla="*/ 1527414 h 5753325"/>
              <a:gd name="connsiteX24" fmla="*/ 6321854 w 6447632"/>
              <a:gd name="connsiteY24" fmla="*/ 1635366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44296 w 6447632"/>
              <a:gd name="connsiteY40" fmla="*/ 2893276 h 5753325"/>
              <a:gd name="connsiteX41" fmla="*/ 5682522 w 6447632"/>
              <a:gd name="connsiteY41" fmla="*/ 3044368 h 5753325"/>
              <a:gd name="connsiteX42" fmla="*/ 5557886 w 6447632"/>
              <a:gd name="connsiteY42" fmla="*/ 3304853 h 5753325"/>
              <a:gd name="connsiteX43" fmla="*/ 5483942 w 6447632"/>
              <a:gd name="connsiteY43" fmla="*/ 3416604 h 5753325"/>
              <a:gd name="connsiteX44" fmla="*/ 5461007 w 6447632"/>
              <a:gd name="connsiteY44" fmla="*/ 3503742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37615 w 6447632"/>
              <a:gd name="connsiteY6" fmla="*/ 471794 h 5753325"/>
              <a:gd name="connsiteX7" fmla="*/ 6304423 w 6447632"/>
              <a:gd name="connsiteY7" fmla="*/ 582623 h 5753325"/>
              <a:gd name="connsiteX8" fmla="*/ 6303977 w 6447632"/>
              <a:gd name="connsiteY8" fmla="*/ 664291 h 5753325"/>
              <a:gd name="connsiteX9" fmla="*/ 6299372 w 6447632"/>
              <a:gd name="connsiteY9" fmla="*/ 697330 h 5753325"/>
              <a:gd name="connsiteX10" fmla="*/ 6309888 w 6447632"/>
              <a:gd name="connsiteY10" fmla="*/ 754001 h 5753325"/>
              <a:gd name="connsiteX11" fmla="*/ 6339879 w 6447632"/>
              <a:gd name="connsiteY11" fmla="*/ 811136 h 5753325"/>
              <a:gd name="connsiteX12" fmla="*/ 6330065 w 6447632"/>
              <a:gd name="connsiteY12" fmla="*/ 893399 h 5753325"/>
              <a:gd name="connsiteX13" fmla="*/ 6328618 w 6447632"/>
              <a:gd name="connsiteY13" fmla="*/ 1009766 h 5753325"/>
              <a:gd name="connsiteX14" fmla="*/ 6320797 w 6447632"/>
              <a:gd name="connsiteY14" fmla="*/ 1146964 h 5753325"/>
              <a:gd name="connsiteX15" fmla="*/ 6334400 w 6447632"/>
              <a:gd name="connsiteY15" fmla="*/ 1280757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39773 w 6447632"/>
              <a:gd name="connsiteY23" fmla="*/ 1527414 h 5753325"/>
              <a:gd name="connsiteX24" fmla="*/ 6321854 w 6447632"/>
              <a:gd name="connsiteY24" fmla="*/ 1635366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44296 w 6447632"/>
              <a:gd name="connsiteY40" fmla="*/ 2893276 h 5753325"/>
              <a:gd name="connsiteX41" fmla="*/ 5682522 w 6447632"/>
              <a:gd name="connsiteY41" fmla="*/ 3044368 h 5753325"/>
              <a:gd name="connsiteX42" fmla="*/ 5557886 w 6447632"/>
              <a:gd name="connsiteY42" fmla="*/ 3304853 h 5753325"/>
              <a:gd name="connsiteX43" fmla="*/ 5483942 w 6447632"/>
              <a:gd name="connsiteY43" fmla="*/ 3416604 h 5753325"/>
              <a:gd name="connsiteX44" fmla="*/ 5461007 w 6447632"/>
              <a:gd name="connsiteY44" fmla="*/ 3503742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3456"/>
              <a:gd name="connsiteY0" fmla="*/ 0 h 5753325"/>
              <a:gd name="connsiteX1" fmla="*/ 6438980 w 6443456"/>
              <a:gd name="connsiteY1" fmla="*/ 0 h 5753325"/>
              <a:gd name="connsiteX2" fmla="*/ 6439047 w 6443456"/>
              <a:gd name="connsiteY2" fmla="*/ 147 h 5753325"/>
              <a:gd name="connsiteX3" fmla="*/ 6443456 w 6443456"/>
              <a:gd name="connsiteY3" fmla="*/ 130105 h 5753325"/>
              <a:gd name="connsiteX4" fmla="*/ 6422751 w 6443456"/>
              <a:gd name="connsiteY4" fmla="*/ 174163 h 5753325"/>
              <a:gd name="connsiteX5" fmla="*/ 6396598 w 6443456"/>
              <a:gd name="connsiteY5" fmla="*/ 274847 h 5753325"/>
              <a:gd name="connsiteX6" fmla="*/ 6337615 w 6443456"/>
              <a:gd name="connsiteY6" fmla="*/ 471794 h 5753325"/>
              <a:gd name="connsiteX7" fmla="*/ 6304423 w 6443456"/>
              <a:gd name="connsiteY7" fmla="*/ 582623 h 5753325"/>
              <a:gd name="connsiteX8" fmla="*/ 6303977 w 6443456"/>
              <a:gd name="connsiteY8" fmla="*/ 664291 h 5753325"/>
              <a:gd name="connsiteX9" fmla="*/ 6299372 w 6443456"/>
              <a:gd name="connsiteY9" fmla="*/ 697330 h 5753325"/>
              <a:gd name="connsiteX10" fmla="*/ 6309888 w 6443456"/>
              <a:gd name="connsiteY10" fmla="*/ 754001 h 5753325"/>
              <a:gd name="connsiteX11" fmla="*/ 6339879 w 6443456"/>
              <a:gd name="connsiteY11" fmla="*/ 811136 h 5753325"/>
              <a:gd name="connsiteX12" fmla="*/ 6330065 w 6443456"/>
              <a:gd name="connsiteY12" fmla="*/ 893399 h 5753325"/>
              <a:gd name="connsiteX13" fmla="*/ 6328618 w 6443456"/>
              <a:gd name="connsiteY13" fmla="*/ 1009766 h 5753325"/>
              <a:gd name="connsiteX14" fmla="*/ 6320797 w 6443456"/>
              <a:gd name="connsiteY14" fmla="*/ 1146964 h 5753325"/>
              <a:gd name="connsiteX15" fmla="*/ 6334400 w 6443456"/>
              <a:gd name="connsiteY15" fmla="*/ 1280757 h 5753325"/>
              <a:gd name="connsiteX16" fmla="*/ 6356023 w 6443456"/>
              <a:gd name="connsiteY16" fmla="*/ 1356227 h 5753325"/>
              <a:gd name="connsiteX17" fmla="*/ 6356157 w 6443456"/>
              <a:gd name="connsiteY17" fmla="*/ 1361967 h 5753325"/>
              <a:gd name="connsiteX18" fmla="*/ 6350613 w 6443456"/>
              <a:gd name="connsiteY18" fmla="*/ 1393569 h 5753325"/>
              <a:gd name="connsiteX19" fmla="*/ 6357062 w 6443456"/>
              <a:gd name="connsiteY19" fmla="*/ 1444071 h 5753325"/>
              <a:gd name="connsiteX20" fmla="*/ 6364832 w 6443456"/>
              <a:gd name="connsiteY20" fmla="*/ 1478763 h 5753325"/>
              <a:gd name="connsiteX21" fmla="*/ 6369745 w 6443456"/>
              <a:gd name="connsiteY21" fmla="*/ 1495680 h 5753325"/>
              <a:gd name="connsiteX22" fmla="*/ 6370898 w 6443456"/>
              <a:gd name="connsiteY22" fmla="*/ 1513331 h 5753325"/>
              <a:gd name="connsiteX23" fmla="*/ 6339773 w 6443456"/>
              <a:gd name="connsiteY23" fmla="*/ 1527414 h 5753325"/>
              <a:gd name="connsiteX24" fmla="*/ 6321854 w 6443456"/>
              <a:gd name="connsiteY24" fmla="*/ 1635366 h 5753325"/>
              <a:gd name="connsiteX25" fmla="*/ 6299489 w 6443456"/>
              <a:gd name="connsiteY25" fmla="*/ 1784860 h 5753325"/>
              <a:gd name="connsiteX26" fmla="*/ 6267878 w 6443456"/>
              <a:gd name="connsiteY26" fmla="*/ 1858572 h 5753325"/>
              <a:gd name="connsiteX27" fmla="*/ 6251146 w 6443456"/>
              <a:gd name="connsiteY27" fmla="*/ 1926167 h 5753325"/>
              <a:gd name="connsiteX28" fmla="*/ 6210686 w 6443456"/>
              <a:gd name="connsiteY28" fmla="*/ 2014834 h 5753325"/>
              <a:gd name="connsiteX29" fmla="*/ 6106652 w 6443456"/>
              <a:gd name="connsiteY29" fmla="*/ 2150572 h 5753325"/>
              <a:gd name="connsiteX30" fmla="*/ 6097813 w 6443456"/>
              <a:gd name="connsiteY30" fmla="*/ 2172208 h 5753325"/>
              <a:gd name="connsiteX31" fmla="*/ 6095990 w 6443456"/>
              <a:gd name="connsiteY31" fmla="*/ 2181185 h 5753325"/>
              <a:gd name="connsiteX32" fmla="*/ 6090126 w 6443456"/>
              <a:gd name="connsiteY32" fmla="*/ 2192533 h 5753325"/>
              <a:gd name="connsiteX33" fmla="*/ 6089503 w 6443456"/>
              <a:gd name="connsiteY33" fmla="*/ 2192543 h 5753325"/>
              <a:gd name="connsiteX34" fmla="*/ 6084946 w 6443456"/>
              <a:gd name="connsiteY34" fmla="*/ 2203694 h 5753325"/>
              <a:gd name="connsiteX35" fmla="*/ 5987861 w 6443456"/>
              <a:gd name="connsiteY35" fmla="*/ 2304868 h 5753325"/>
              <a:gd name="connsiteX36" fmla="*/ 5973439 w 6443456"/>
              <a:gd name="connsiteY36" fmla="*/ 2385635 h 5753325"/>
              <a:gd name="connsiteX37" fmla="*/ 5916727 w 6443456"/>
              <a:gd name="connsiteY37" fmla="*/ 2458777 h 5753325"/>
              <a:gd name="connsiteX38" fmla="*/ 5856524 w 6443456"/>
              <a:gd name="connsiteY38" fmla="*/ 2583281 h 5753325"/>
              <a:gd name="connsiteX39" fmla="*/ 5838091 w 6443456"/>
              <a:gd name="connsiteY39" fmla="*/ 2753474 h 5753325"/>
              <a:gd name="connsiteX40" fmla="*/ 5744296 w 6443456"/>
              <a:gd name="connsiteY40" fmla="*/ 2893276 h 5753325"/>
              <a:gd name="connsiteX41" fmla="*/ 5682522 w 6443456"/>
              <a:gd name="connsiteY41" fmla="*/ 3044368 h 5753325"/>
              <a:gd name="connsiteX42" fmla="*/ 5557886 w 6443456"/>
              <a:gd name="connsiteY42" fmla="*/ 3304853 h 5753325"/>
              <a:gd name="connsiteX43" fmla="*/ 5483942 w 6443456"/>
              <a:gd name="connsiteY43" fmla="*/ 3416604 h 5753325"/>
              <a:gd name="connsiteX44" fmla="*/ 5461007 w 6443456"/>
              <a:gd name="connsiteY44" fmla="*/ 3503742 h 5753325"/>
              <a:gd name="connsiteX45" fmla="*/ 5437889 w 6443456"/>
              <a:gd name="connsiteY45" fmla="*/ 3559927 h 5753325"/>
              <a:gd name="connsiteX46" fmla="*/ 5432770 w 6443456"/>
              <a:gd name="connsiteY46" fmla="*/ 3562948 h 5753325"/>
              <a:gd name="connsiteX47" fmla="*/ 5406795 w 6443456"/>
              <a:gd name="connsiteY47" fmla="*/ 3578594 h 5753325"/>
              <a:gd name="connsiteX48" fmla="*/ 5381495 w 6443456"/>
              <a:gd name="connsiteY48" fmla="*/ 3599883 h 5753325"/>
              <a:gd name="connsiteX49" fmla="*/ 5363689 w 6443456"/>
              <a:gd name="connsiteY49" fmla="*/ 3633299 h 5753325"/>
              <a:gd name="connsiteX50" fmla="*/ 5291870 w 6443456"/>
              <a:gd name="connsiteY50" fmla="*/ 3799039 h 5753325"/>
              <a:gd name="connsiteX51" fmla="*/ 5241600 w 6443456"/>
              <a:gd name="connsiteY51" fmla="*/ 3894238 h 5753325"/>
              <a:gd name="connsiteX52" fmla="*/ 5211041 w 6443456"/>
              <a:gd name="connsiteY52" fmla="*/ 3924184 h 5753325"/>
              <a:gd name="connsiteX53" fmla="*/ 5176073 w 6443456"/>
              <a:gd name="connsiteY53" fmla="*/ 3970179 h 5753325"/>
              <a:gd name="connsiteX54" fmla="*/ 5172826 w 6443456"/>
              <a:gd name="connsiteY54" fmla="*/ 3991773 h 5753325"/>
              <a:gd name="connsiteX55" fmla="*/ 5157053 w 6443456"/>
              <a:gd name="connsiteY55" fmla="*/ 3997708 h 5753325"/>
              <a:gd name="connsiteX56" fmla="*/ 5127922 w 6443456"/>
              <a:gd name="connsiteY56" fmla="*/ 4022660 h 5753325"/>
              <a:gd name="connsiteX57" fmla="*/ 5020872 w 6443456"/>
              <a:gd name="connsiteY57" fmla="*/ 4075951 h 5753325"/>
              <a:gd name="connsiteX58" fmla="*/ 4991410 w 6443456"/>
              <a:gd name="connsiteY58" fmla="*/ 4087598 h 5753325"/>
              <a:gd name="connsiteX59" fmla="*/ 4930112 w 6443456"/>
              <a:gd name="connsiteY59" fmla="*/ 4138459 h 5753325"/>
              <a:gd name="connsiteX60" fmla="*/ 4834224 w 6443456"/>
              <a:gd name="connsiteY60" fmla="*/ 4231643 h 5753325"/>
              <a:gd name="connsiteX61" fmla="*/ 4812599 w 6443456"/>
              <a:gd name="connsiteY61" fmla="*/ 4249449 h 5753325"/>
              <a:gd name="connsiteX62" fmla="*/ 4789188 w 6443456"/>
              <a:gd name="connsiteY62" fmla="*/ 4256678 h 5753325"/>
              <a:gd name="connsiteX63" fmla="*/ 4779554 w 6443456"/>
              <a:gd name="connsiteY63" fmla="*/ 4251313 h 5753325"/>
              <a:gd name="connsiteX64" fmla="*/ 4766885 w 6443456"/>
              <a:gd name="connsiteY64" fmla="*/ 4259812 h 5753325"/>
              <a:gd name="connsiteX65" fmla="*/ 4762510 w 6443456"/>
              <a:gd name="connsiteY65" fmla="*/ 4260383 h 5753325"/>
              <a:gd name="connsiteX66" fmla="*/ 4738416 w 6443456"/>
              <a:gd name="connsiteY66" fmla="*/ 4265355 h 5753325"/>
              <a:gd name="connsiteX67" fmla="*/ 4712007 w 6443456"/>
              <a:gd name="connsiteY67" fmla="*/ 4317892 h 5753325"/>
              <a:gd name="connsiteX68" fmla="*/ 4658930 w 6443456"/>
              <a:gd name="connsiteY68" fmla="*/ 4348041 h 5753325"/>
              <a:gd name="connsiteX69" fmla="*/ 4443526 w 6443456"/>
              <a:gd name="connsiteY69" fmla="*/ 4507851 h 5753325"/>
              <a:gd name="connsiteX70" fmla="*/ 4289766 w 6443456"/>
              <a:gd name="connsiteY70" fmla="*/ 4711450 h 5753325"/>
              <a:gd name="connsiteX71" fmla="*/ 4150870 w 6443456"/>
              <a:gd name="connsiteY71" fmla="*/ 4818480 h 5753325"/>
              <a:gd name="connsiteX72" fmla="*/ 4006639 w 6443456"/>
              <a:gd name="connsiteY72" fmla="*/ 4933815 h 5753325"/>
              <a:gd name="connsiteX73" fmla="*/ 3298210 w 6443456"/>
              <a:gd name="connsiteY73" fmla="*/ 5070790 h 5753325"/>
              <a:gd name="connsiteX74" fmla="*/ 2947678 w 6443456"/>
              <a:gd name="connsiteY74" fmla="*/ 5117869 h 5753325"/>
              <a:gd name="connsiteX75" fmla="*/ 2822169 w 6443456"/>
              <a:gd name="connsiteY75" fmla="*/ 5129396 h 5753325"/>
              <a:gd name="connsiteX76" fmla="*/ 2538773 w 6443456"/>
              <a:gd name="connsiteY76" fmla="*/ 5313397 h 5753325"/>
              <a:gd name="connsiteX77" fmla="*/ 2014500 w 6443456"/>
              <a:gd name="connsiteY77" fmla="*/ 5519744 h 5753325"/>
              <a:gd name="connsiteX78" fmla="*/ 1934391 w 6443456"/>
              <a:gd name="connsiteY78" fmla="*/ 5591335 h 5753325"/>
              <a:gd name="connsiteX79" fmla="*/ 1892550 w 6443456"/>
              <a:gd name="connsiteY79" fmla="*/ 5649708 h 5753325"/>
              <a:gd name="connsiteX80" fmla="*/ 1854769 w 6443456"/>
              <a:gd name="connsiteY80" fmla="*/ 5647691 h 5753325"/>
              <a:gd name="connsiteX81" fmla="*/ 1809461 w 6443456"/>
              <a:gd name="connsiteY81" fmla="*/ 5648628 h 5753325"/>
              <a:gd name="connsiteX82" fmla="*/ 1745150 w 6443456"/>
              <a:gd name="connsiteY82" fmla="*/ 5693879 h 5753325"/>
              <a:gd name="connsiteX83" fmla="*/ 1713375 w 6443456"/>
              <a:gd name="connsiteY83" fmla="*/ 5684672 h 5753325"/>
              <a:gd name="connsiteX84" fmla="*/ 1707808 w 6443456"/>
              <a:gd name="connsiteY84" fmla="*/ 5682611 h 5753325"/>
              <a:gd name="connsiteX85" fmla="*/ 1679313 w 6443456"/>
              <a:gd name="connsiteY85" fmla="*/ 5672360 h 5753325"/>
              <a:gd name="connsiteX86" fmla="*/ 1646933 w 6443456"/>
              <a:gd name="connsiteY86" fmla="*/ 5666227 h 5753325"/>
              <a:gd name="connsiteX87" fmla="*/ 1610055 w 6443456"/>
              <a:gd name="connsiteY87" fmla="*/ 5673643 h 5753325"/>
              <a:gd name="connsiteX88" fmla="*/ 1437641 w 6443456"/>
              <a:gd name="connsiteY88" fmla="*/ 5723266 h 5753325"/>
              <a:gd name="connsiteX89" fmla="*/ 1332869 w 6443456"/>
              <a:gd name="connsiteY89" fmla="*/ 5744752 h 5753325"/>
              <a:gd name="connsiteX90" fmla="*/ 1290525 w 6443456"/>
              <a:gd name="connsiteY90" fmla="*/ 5740036 h 5753325"/>
              <a:gd name="connsiteX91" fmla="*/ 1233107 w 6443456"/>
              <a:gd name="connsiteY91" fmla="*/ 5742106 h 5753325"/>
              <a:gd name="connsiteX92" fmla="*/ 1214532 w 6443456"/>
              <a:gd name="connsiteY92" fmla="*/ 5753325 h 5753325"/>
              <a:gd name="connsiteX93" fmla="*/ 1199955 w 6443456"/>
              <a:gd name="connsiteY93" fmla="*/ 5744831 h 5753325"/>
              <a:gd name="connsiteX94" fmla="*/ 1162337 w 6443456"/>
              <a:gd name="connsiteY94" fmla="*/ 5738048 h 5753325"/>
              <a:gd name="connsiteX95" fmla="*/ 1053457 w 6443456"/>
              <a:gd name="connsiteY95" fmla="*/ 5688676 h 5753325"/>
              <a:gd name="connsiteX96" fmla="*/ 1025798 w 6443456"/>
              <a:gd name="connsiteY96" fmla="*/ 5673166 h 5753325"/>
              <a:gd name="connsiteX97" fmla="*/ 947900 w 6443456"/>
              <a:gd name="connsiteY97" fmla="*/ 5657848 h 5753325"/>
              <a:gd name="connsiteX98" fmla="*/ 815627 w 6443456"/>
              <a:gd name="connsiteY98" fmla="*/ 5642557 h 5753325"/>
              <a:gd name="connsiteX99" fmla="*/ 788251 w 6443456"/>
              <a:gd name="connsiteY99" fmla="*/ 5637065 h 5753325"/>
              <a:gd name="connsiteX100" fmla="*/ 767822 w 6443456"/>
              <a:gd name="connsiteY100" fmla="*/ 5623450 h 5753325"/>
              <a:gd name="connsiteX101" fmla="*/ 765791 w 6443456"/>
              <a:gd name="connsiteY101" fmla="*/ 5612539 h 5753325"/>
              <a:gd name="connsiteX102" fmla="*/ 751230 w 6443456"/>
              <a:gd name="connsiteY102" fmla="*/ 5608092 h 5753325"/>
              <a:gd name="connsiteX103" fmla="*/ 748008 w 6443456"/>
              <a:gd name="connsiteY103" fmla="*/ 5605052 h 5753325"/>
              <a:gd name="connsiteX104" fmla="*/ 728871 w 6443456"/>
              <a:gd name="connsiteY104" fmla="*/ 5589469 h 5753325"/>
              <a:gd name="connsiteX105" fmla="*/ 671898 w 6443456"/>
              <a:gd name="connsiteY105" fmla="*/ 5602363 h 5753325"/>
              <a:gd name="connsiteX106" fmla="*/ 615065 w 6443456"/>
              <a:gd name="connsiteY106" fmla="*/ 5580257 h 5753325"/>
              <a:gd name="connsiteX107" fmla="*/ 355785 w 6443456"/>
              <a:gd name="connsiteY107" fmla="*/ 5514383 h 5753325"/>
              <a:gd name="connsiteX108" fmla="*/ 102269 w 6443456"/>
              <a:gd name="connsiteY108" fmla="*/ 5524347 h 5753325"/>
              <a:gd name="connsiteX109" fmla="*/ 13160 w 6443456"/>
              <a:gd name="connsiteY109" fmla="*/ 5514159 h 5753325"/>
              <a:gd name="connsiteX110" fmla="*/ 0 w 6443456"/>
              <a:gd name="connsiteY110" fmla="*/ 5511735 h 5753325"/>
              <a:gd name="connsiteX111" fmla="*/ 0 w 6443456"/>
              <a:gd name="connsiteY111" fmla="*/ 0 h 5753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Lst>
            <a:rect l="l" t="t" r="r" b="b"/>
            <a:pathLst>
              <a:path w="6443456" h="5753325">
                <a:moveTo>
                  <a:pt x="0" y="0"/>
                </a:moveTo>
                <a:lnTo>
                  <a:pt x="6438980" y="0"/>
                </a:lnTo>
                <a:cubicBezTo>
                  <a:pt x="6439002" y="49"/>
                  <a:pt x="6439025" y="98"/>
                  <a:pt x="6439047" y="147"/>
                </a:cubicBezTo>
                <a:lnTo>
                  <a:pt x="6443456" y="130105"/>
                </a:lnTo>
                <a:cubicBezTo>
                  <a:pt x="6430828" y="154008"/>
                  <a:pt x="6411458" y="168030"/>
                  <a:pt x="6422751" y="174163"/>
                </a:cubicBezTo>
                <a:cubicBezTo>
                  <a:pt x="6418487" y="214830"/>
                  <a:pt x="6390727" y="235497"/>
                  <a:pt x="6396598" y="274847"/>
                </a:cubicBezTo>
                <a:cubicBezTo>
                  <a:pt x="6403386" y="335822"/>
                  <a:pt x="6333127" y="414969"/>
                  <a:pt x="6337615" y="471794"/>
                </a:cubicBezTo>
                <a:cubicBezTo>
                  <a:pt x="6324407" y="534783"/>
                  <a:pt x="6296331" y="556933"/>
                  <a:pt x="6304423" y="582623"/>
                </a:cubicBezTo>
                <a:cubicBezTo>
                  <a:pt x="6293676" y="611941"/>
                  <a:pt x="6296956" y="631352"/>
                  <a:pt x="6303977" y="664291"/>
                </a:cubicBezTo>
                <a:cubicBezTo>
                  <a:pt x="6302444" y="677879"/>
                  <a:pt x="6301462" y="685268"/>
                  <a:pt x="6299372" y="697330"/>
                </a:cubicBezTo>
                <a:cubicBezTo>
                  <a:pt x="6314387" y="714913"/>
                  <a:pt x="6313827" y="721408"/>
                  <a:pt x="6309888" y="754001"/>
                </a:cubicBezTo>
                <a:cubicBezTo>
                  <a:pt x="6306930" y="769492"/>
                  <a:pt x="6343751" y="814234"/>
                  <a:pt x="6339879" y="811136"/>
                </a:cubicBezTo>
                <a:lnTo>
                  <a:pt x="6330065" y="893399"/>
                </a:lnTo>
                <a:cubicBezTo>
                  <a:pt x="6341065" y="929331"/>
                  <a:pt x="6340586" y="969703"/>
                  <a:pt x="6328618" y="1009766"/>
                </a:cubicBezTo>
                <a:cubicBezTo>
                  <a:pt x="6286987" y="1110847"/>
                  <a:pt x="6336677" y="1067927"/>
                  <a:pt x="6320797" y="1146964"/>
                </a:cubicBezTo>
                <a:cubicBezTo>
                  <a:pt x="6308238" y="1199586"/>
                  <a:pt x="6355190" y="1221191"/>
                  <a:pt x="6334400" y="1280757"/>
                </a:cubicBezTo>
                <a:lnTo>
                  <a:pt x="6356023" y="1356227"/>
                </a:lnTo>
                <a:cubicBezTo>
                  <a:pt x="6356068" y="1358140"/>
                  <a:pt x="6356112" y="1360054"/>
                  <a:pt x="6356157" y="1361967"/>
                </a:cubicBezTo>
                <a:cubicBezTo>
                  <a:pt x="6355533" y="1373512"/>
                  <a:pt x="6353847" y="1384370"/>
                  <a:pt x="6350613" y="1393569"/>
                </a:cubicBezTo>
                <a:cubicBezTo>
                  <a:pt x="6364468" y="1383914"/>
                  <a:pt x="6345614" y="1435855"/>
                  <a:pt x="6357062" y="1444071"/>
                </a:cubicBezTo>
                <a:cubicBezTo>
                  <a:pt x="6366618" y="1448518"/>
                  <a:pt x="6363125" y="1465312"/>
                  <a:pt x="6364832" y="1478763"/>
                </a:cubicBezTo>
                <a:cubicBezTo>
                  <a:pt x="6367033" y="1481449"/>
                  <a:pt x="6368644" y="1487606"/>
                  <a:pt x="6369745" y="1495680"/>
                </a:cubicBezTo>
                <a:cubicBezTo>
                  <a:pt x="6370129" y="1501564"/>
                  <a:pt x="6370514" y="1507447"/>
                  <a:pt x="6370898" y="1513331"/>
                </a:cubicBezTo>
                <a:lnTo>
                  <a:pt x="6339773" y="1527414"/>
                </a:lnTo>
                <a:cubicBezTo>
                  <a:pt x="6334226" y="1566662"/>
                  <a:pt x="6321052" y="1604564"/>
                  <a:pt x="6321854" y="1635366"/>
                </a:cubicBezTo>
                <a:cubicBezTo>
                  <a:pt x="6320655" y="1701187"/>
                  <a:pt x="6292278" y="1721205"/>
                  <a:pt x="6299489" y="1784860"/>
                </a:cubicBezTo>
                <a:cubicBezTo>
                  <a:pt x="6294212" y="1831400"/>
                  <a:pt x="6277478" y="1829559"/>
                  <a:pt x="6267878" y="1858572"/>
                </a:cubicBezTo>
                <a:lnTo>
                  <a:pt x="6251146" y="1926167"/>
                </a:lnTo>
                <a:lnTo>
                  <a:pt x="6210686" y="2014834"/>
                </a:lnTo>
                <a:lnTo>
                  <a:pt x="6106652" y="2150572"/>
                </a:lnTo>
                <a:lnTo>
                  <a:pt x="6097813" y="2172208"/>
                </a:lnTo>
                <a:lnTo>
                  <a:pt x="6095990" y="2181185"/>
                </a:lnTo>
                <a:cubicBezTo>
                  <a:pt x="6094176" y="2187056"/>
                  <a:pt x="6092249" y="2190556"/>
                  <a:pt x="6090126" y="2192533"/>
                </a:cubicBezTo>
                <a:lnTo>
                  <a:pt x="6089503" y="2192543"/>
                </a:lnTo>
                <a:lnTo>
                  <a:pt x="6084946" y="2203694"/>
                </a:lnTo>
                <a:cubicBezTo>
                  <a:pt x="6068006" y="2222414"/>
                  <a:pt x="6006445" y="2274546"/>
                  <a:pt x="5987861" y="2304868"/>
                </a:cubicBezTo>
                <a:lnTo>
                  <a:pt x="5973439" y="2385635"/>
                </a:lnTo>
                <a:lnTo>
                  <a:pt x="5916727" y="2458777"/>
                </a:lnTo>
                <a:cubicBezTo>
                  <a:pt x="5897241" y="2491718"/>
                  <a:pt x="5869630" y="2534165"/>
                  <a:pt x="5856524" y="2583281"/>
                </a:cubicBezTo>
                <a:cubicBezTo>
                  <a:pt x="5857506" y="2592319"/>
                  <a:pt x="5833326" y="2744711"/>
                  <a:pt x="5838091" y="2753474"/>
                </a:cubicBezTo>
                <a:cubicBezTo>
                  <a:pt x="5785248" y="2871502"/>
                  <a:pt x="5778642" y="2803565"/>
                  <a:pt x="5744296" y="2893276"/>
                </a:cubicBezTo>
                <a:cubicBezTo>
                  <a:pt x="5695297" y="2988328"/>
                  <a:pt x="5724634" y="2958553"/>
                  <a:pt x="5682522" y="3044368"/>
                </a:cubicBezTo>
                <a:cubicBezTo>
                  <a:pt x="5632185" y="3125072"/>
                  <a:pt x="5597317" y="3217236"/>
                  <a:pt x="5557886" y="3304853"/>
                </a:cubicBezTo>
                <a:cubicBezTo>
                  <a:pt x="5482395" y="3325072"/>
                  <a:pt x="5519234" y="3371478"/>
                  <a:pt x="5483942" y="3416604"/>
                </a:cubicBezTo>
                <a:cubicBezTo>
                  <a:pt x="5462927" y="3437263"/>
                  <a:pt x="5484515" y="3475608"/>
                  <a:pt x="5461007" y="3503742"/>
                </a:cubicBezTo>
                <a:cubicBezTo>
                  <a:pt x="5452964" y="3510933"/>
                  <a:pt x="5447709" y="3554203"/>
                  <a:pt x="5437889" y="3559927"/>
                </a:cubicBezTo>
                <a:lnTo>
                  <a:pt x="5432770" y="3562948"/>
                </a:lnTo>
                <a:lnTo>
                  <a:pt x="5406795" y="3578594"/>
                </a:lnTo>
                <a:lnTo>
                  <a:pt x="5381495" y="3599883"/>
                </a:lnTo>
                <a:cubicBezTo>
                  <a:pt x="5373777" y="3608845"/>
                  <a:pt x="5367528" y="3619642"/>
                  <a:pt x="5363689" y="3633299"/>
                </a:cubicBezTo>
                <a:cubicBezTo>
                  <a:pt x="5370837" y="3689178"/>
                  <a:pt x="5280250" y="3728687"/>
                  <a:pt x="5291870" y="3799039"/>
                </a:cubicBezTo>
                <a:cubicBezTo>
                  <a:pt x="5291660" y="3823262"/>
                  <a:pt x="5263601" y="3888134"/>
                  <a:pt x="5241600" y="3894238"/>
                </a:cubicBezTo>
                <a:cubicBezTo>
                  <a:pt x="5232312" y="3906493"/>
                  <a:pt x="5231731" y="3924583"/>
                  <a:pt x="5211041" y="3924184"/>
                </a:cubicBezTo>
                <a:cubicBezTo>
                  <a:pt x="5184976" y="3926521"/>
                  <a:pt x="5198956" y="3986438"/>
                  <a:pt x="5176073" y="3970179"/>
                </a:cubicBezTo>
                <a:lnTo>
                  <a:pt x="5172826" y="3991773"/>
                </a:lnTo>
                <a:lnTo>
                  <a:pt x="5157053" y="3997708"/>
                </a:lnTo>
                <a:cubicBezTo>
                  <a:pt x="5140589" y="4003541"/>
                  <a:pt x="5128715" y="4008828"/>
                  <a:pt x="5127922" y="4022660"/>
                </a:cubicBezTo>
                <a:cubicBezTo>
                  <a:pt x="5105225" y="4035701"/>
                  <a:pt x="5043623" y="4065128"/>
                  <a:pt x="5020872" y="4075951"/>
                </a:cubicBezTo>
                <a:cubicBezTo>
                  <a:pt x="5006705" y="4069570"/>
                  <a:pt x="5001251" y="4081880"/>
                  <a:pt x="4991410" y="4087598"/>
                </a:cubicBezTo>
                <a:cubicBezTo>
                  <a:pt x="4974522" y="4085320"/>
                  <a:pt x="4937025" y="4121806"/>
                  <a:pt x="4930112" y="4138459"/>
                </a:cubicBezTo>
                <a:cubicBezTo>
                  <a:pt x="4918473" y="4190437"/>
                  <a:pt x="4844909" y="4190974"/>
                  <a:pt x="4834224" y="4231643"/>
                </a:cubicBezTo>
                <a:cubicBezTo>
                  <a:pt x="4827758" y="4239937"/>
                  <a:pt x="4820427" y="4245543"/>
                  <a:pt x="4812599" y="4249449"/>
                </a:cubicBezTo>
                <a:lnTo>
                  <a:pt x="4789188" y="4256678"/>
                </a:lnTo>
                <a:lnTo>
                  <a:pt x="4779554" y="4251313"/>
                </a:lnTo>
                <a:lnTo>
                  <a:pt x="4766885" y="4259812"/>
                </a:lnTo>
                <a:lnTo>
                  <a:pt x="4762510" y="4260383"/>
                </a:lnTo>
                <a:cubicBezTo>
                  <a:pt x="4754131" y="4261437"/>
                  <a:pt x="4745977" y="4262766"/>
                  <a:pt x="4738416" y="4265355"/>
                </a:cubicBezTo>
                <a:cubicBezTo>
                  <a:pt x="4764694" y="4302719"/>
                  <a:pt x="4678447" y="4293536"/>
                  <a:pt x="4712007" y="4317892"/>
                </a:cubicBezTo>
                <a:cubicBezTo>
                  <a:pt x="4675039" y="4338619"/>
                  <a:pt x="4716682" y="4356361"/>
                  <a:pt x="4658930" y="4348041"/>
                </a:cubicBezTo>
                <a:cubicBezTo>
                  <a:pt x="4614182" y="4379702"/>
                  <a:pt x="4505053" y="4447283"/>
                  <a:pt x="4443526" y="4507851"/>
                </a:cubicBezTo>
                <a:cubicBezTo>
                  <a:pt x="4410144" y="4540439"/>
                  <a:pt x="4338540" y="4659677"/>
                  <a:pt x="4289766" y="4711450"/>
                </a:cubicBezTo>
                <a:cubicBezTo>
                  <a:pt x="4238344" y="4747694"/>
                  <a:pt x="4215457" y="4807131"/>
                  <a:pt x="4150870" y="4818480"/>
                </a:cubicBezTo>
                <a:cubicBezTo>
                  <a:pt x="4103683" y="4855538"/>
                  <a:pt x="4148748" y="4891762"/>
                  <a:pt x="4006639" y="4933815"/>
                </a:cubicBezTo>
                <a:cubicBezTo>
                  <a:pt x="3736045" y="4990755"/>
                  <a:pt x="3474704" y="5040115"/>
                  <a:pt x="3298210" y="5070790"/>
                </a:cubicBezTo>
                <a:cubicBezTo>
                  <a:pt x="3121717" y="5101466"/>
                  <a:pt x="3041810" y="5115566"/>
                  <a:pt x="2947678" y="5117869"/>
                </a:cubicBezTo>
                <a:cubicBezTo>
                  <a:pt x="2853544" y="5120174"/>
                  <a:pt x="2858560" y="5135060"/>
                  <a:pt x="2822169" y="5129396"/>
                </a:cubicBezTo>
                <a:lnTo>
                  <a:pt x="2538773" y="5313397"/>
                </a:lnTo>
                <a:cubicBezTo>
                  <a:pt x="2405817" y="5334661"/>
                  <a:pt x="2144167" y="5431620"/>
                  <a:pt x="2014500" y="5519744"/>
                </a:cubicBezTo>
                <a:cubicBezTo>
                  <a:pt x="1982084" y="5541774"/>
                  <a:pt x="1956346" y="5565847"/>
                  <a:pt x="1934391" y="5591335"/>
                </a:cubicBezTo>
                <a:lnTo>
                  <a:pt x="1892550" y="5649708"/>
                </a:lnTo>
                <a:lnTo>
                  <a:pt x="1854769" y="5647691"/>
                </a:lnTo>
                <a:cubicBezTo>
                  <a:pt x="1838936" y="5647705"/>
                  <a:pt x="1823701" y="5648312"/>
                  <a:pt x="1809461" y="5648628"/>
                </a:cubicBezTo>
                <a:cubicBezTo>
                  <a:pt x="1834147" y="5698228"/>
                  <a:pt x="1737274" y="5633540"/>
                  <a:pt x="1745150" y="5693879"/>
                </a:cubicBezTo>
                <a:cubicBezTo>
                  <a:pt x="1734532" y="5692199"/>
                  <a:pt x="1724002" y="5688669"/>
                  <a:pt x="1713375" y="5684672"/>
                </a:cubicBezTo>
                <a:lnTo>
                  <a:pt x="1707808" y="5682611"/>
                </a:lnTo>
                <a:lnTo>
                  <a:pt x="1679313" y="5672360"/>
                </a:lnTo>
                <a:lnTo>
                  <a:pt x="1646933" y="5666227"/>
                </a:lnTo>
                <a:cubicBezTo>
                  <a:pt x="1635170" y="5665926"/>
                  <a:pt x="1622939" y="5667937"/>
                  <a:pt x="1610055" y="5673643"/>
                </a:cubicBezTo>
                <a:cubicBezTo>
                  <a:pt x="1571890" y="5714775"/>
                  <a:pt x="1484024" y="5669440"/>
                  <a:pt x="1437641" y="5723266"/>
                </a:cubicBezTo>
                <a:cubicBezTo>
                  <a:pt x="1418992" y="5738521"/>
                  <a:pt x="1351540" y="5757985"/>
                  <a:pt x="1332869" y="5744752"/>
                </a:cubicBezTo>
                <a:cubicBezTo>
                  <a:pt x="1317589" y="5745326"/>
                  <a:pt x="1303391" y="5756388"/>
                  <a:pt x="1290525" y="5740036"/>
                </a:cubicBezTo>
                <a:cubicBezTo>
                  <a:pt x="1272146" y="5721242"/>
                  <a:pt x="1235243" y="5770261"/>
                  <a:pt x="1233107" y="5742106"/>
                </a:cubicBezTo>
                <a:lnTo>
                  <a:pt x="1214532" y="5753325"/>
                </a:lnTo>
                <a:lnTo>
                  <a:pt x="1199955" y="5744831"/>
                </a:lnTo>
                <a:cubicBezTo>
                  <a:pt x="1185016" y="5735734"/>
                  <a:pt x="1173414" y="5729861"/>
                  <a:pt x="1162337" y="5738048"/>
                </a:cubicBezTo>
                <a:cubicBezTo>
                  <a:pt x="1137920" y="5728689"/>
                  <a:pt x="1076212" y="5699490"/>
                  <a:pt x="1053457" y="5688676"/>
                </a:cubicBezTo>
                <a:cubicBezTo>
                  <a:pt x="1049315" y="5673592"/>
                  <a:pt x="1036434" y="5677184"/>
                  <a:pt x="1025798" y="5673166"/>
                </a:cubicBezTo>
                <a:cubicBezTo>
                  <a:pt x="1016787" y="5658576"/>
                  <a:pt x="965030" y="5652626"/>
                  <a:pt x="947900" y="5657848"/>
                </a:cubicBezTo>
                <a:cubicBezTo>
                  <a:pt x="900757" y="5681878"/>
                  <a:pt x="853518" y="5624981"/>
                  <a:pt x="815627" y="5642557"/>
                </a:cubicBezTo>
                <a:cubicBezTo>
                  <a:pt x="805172" y="5642805"/>
                  <a:pt x="796221" y="5640669"/>
                  <a:pt x="788251" y="5637065"/>
                </a:cubicBezTo>
                <a:lnTo>
                  <a:pt x="767822" y="5623450"/>
                </a:lnTo>
                <a:lnTo>
                  <a:pt x="765791" y="5612539"/>
                </a:lnTo>
                <a:lnTo>
                  <a:pt x="751230" y="5608092"/>
                </a:lnTo>
                <a:lnTo>
                  <a:pt x="748008" y="5605052"/>
                </a:lnTo>
                <a:cubicBezTo>
                  <a:pt x="741868" y="5599203"/>
                  <a:pt x="735661" y="5593704"/>
                  <a:pt x="728871" y="5589469"/>
                </a:cubicBezTo>
                <a:cubicBezTo>
                  <a:pt x="717035" y="5633700"/>
                  <a:pt x="669153" y="5560747"/>
                  <a:pt x="671898" y="5602363"/>
                </a:cubicBezTo>
                <a:cubicBezTo>
                  <a:pt x="632522" y="5586794"/>
                  <a:pt x="645467" y="5630489"/>
                  <a:pt x="615065" y="5580257"/>
                </a:cubicBezTo>
                <a:cubicBezTo>
                  <a:pt x="562379" y="5565593"/>
                  <a:pt x="441250" y="5523701"/>
                  <a:pt x="355785" y="5514383"/>
                </a:cubicBezTo>
                <a:cubicBezTo>
                  <a:pt x="309622" y="5509152"/>
                  <a:pt x="172894" y="5529342"/>
                  <a:pt x="102269" y="5524347"/>
                </a:cubicBezTo>
                <a:cubicBezTo>
                  <a:pt x="72050" y="5515878"/>
                  <a:pt x="41939" y="5516649"/>
                  <a:pt x="13160" y="5514159"/>
                </a:cubicBezTo>
                <a:lnTo>
                  <a:pt x="0" y="5511735"/>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FA450FFE-04FE-E023-75DE-7412A9F7B77B}"/>
              </a:ext>
            </a:extLst>
          </p:cNvPr>
          <p:cNvSpPr>
            <a:spLocks noGrp="1"/>
          </p:cNvSpPr>
          <p:nvPr>
            <p:ph type="title"/>
          </p:nvPr>
        </p:nvSpPr>
        <p:spPr>
          <a:xfrm>
            <a:off x="838199" y="1068891"/>
            <a:ext cx="4259731" cy="1985085"/>
          </a:xfrm>
        </p:spPr>
        <p:txBody>
          <a:bodyPr vert="horz" lIns="91440" tIns="45720" rIns="91440" bIns="45720" rtlCol="0" anchor="b">
            <a:normAutofit/>
          </a:bodyPr>
          <a:lstStyle/>
          <a:p>
            <a:pPr algn="ctr"/>
            <a:r>
              <a:rPr lang="en-US" kern="1200">
                <a:solidFill>
                  <a:schemeClr val="tx1"/>
                </a:solidFill>
                <a:latin typeface="+mj-lt"/>
                <a:ea typeface="+mj-ea"/>
                <a:cs typeface="+mj-cs"/>
              </a:rPr>
              <a:t>Portfolio Website - Home</a:t>
            </a:r>
          </a:p>
        </p:txBody>
      </p:sp>
      <p:sp>
        <p:nvSpPr>
          <p:cNvPr id="30" name="Freeform: Shape 29">
            <a:extLst>
              <a:ext uri="{FF2B5EF4-FFF2-40B4-BE49-F238E27FC236}">
                <a16:creationId xmlns:a16="http://schemas.microsoft.com/office/drawing/2014/main" id="{CF93DC6C-1BFD-4414-BF23-471C8831CA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0664" y="3440576"/>
            <a:ext cx="4114800" cy="2675059"/>
          </a:xfrm>
          <a:custGeom>
            <a:avLst/>
            <a:gdLst>
              <a:gd name="connsiteX0" fmla="*/ 0 w 2400300"/>
              <a:gd name="connsiteY0" fmla="*/ 0 h 2400300"/>
              <a:gd name="connsiteX1" fmla="*/ 2400300 w 2400300"/>
              <a:gd name="connsiteY1" fmla="*/ 0 h 2400300"/>
              <a:gd name="connsiteX2" fmla="*/ 2400300 w 2400300"/>
              <a:gd name="connsiteY2" fmla="*/ 2400300 h 2400300"/>
              <a:gd name="connsiteX3" fmla="*/ 0 w 2400300"/>
              <a:gd name="connsiteY3" fmla="*/ 2400300 h 2400300"/>
            </a:gdLst>
            <a:ahLst/>
            <a:cxnLst>
              <a:cxn ang="0">
                <a:pos x="connsiteX0" y="connsiteY0"/>
              </a:cxn>
              <a:cxn ang="0">
                <a:pos x="connsiteX1" y="connsiteY1"/>
              </a:cxn>
              <a:cxn ang="0">
                <a:pos x="connsiteX2" y="connsiteY2"/>
              </a:cxn>
              <a:cxn ang="0">
                <a:pos x="connsiteX3" y="connsiteY3"/>
              </a:cxn>
            </a:cxnLst>
            <a:rect l="l" t="t" r="r" b="b"/>
            <a:pathLst>
              <a:path w="2400300" h="2400300">
                <a:moveTo>
                  <a:pt x="0" y="0"/>
                </a:moveTo>
                <a:lnTo>
                  <a:pt x="2400300" y="0"/>
                </a:lnTo>
                <a:lnTo>
                  <a:pt x="2400300" y="2400300"/>
                </a:lnTo>
                <a:lnTo>
                  <a:pt x="0" y="2400300"/>
                </a:lnTo>
                <a:close/>
              </a:path>
            </a:pathLst>
          </a:custGeom>
          <a:solidFill>
            <a:srgbClr val="FFFFFF"/>
          </a:solidFill>
          <a:ln>
            <a:noFill/>
          </a:ln>
          <a:effectLst>
            <a:outerShdw blurRad="50800" dist="12700" dir="30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7" name="Picture 6" descr="A picture containing text, screenshot, design&#10;&#10;Description automatically generated">
            <a:extLst>
              <a:ext uri="{FF2B5EF4-FFF2-40B4-BE49-F238E27FC236}">
                <a16:creationId xmlns:a16="http://schemas.microsoft.com/office/drawing/2014/main" id="{1DF8C3A4-9F23-09C3-08D2-8B713F362B71}"/>
              </a:ext>
            </a:extLst>
          </p:cNvPr>
          <p:cNvPicPr>
            <a:picLocks noChangeAspect="1"/>
          </p:cNvPicPr>
          <p:nvPr/>
        </p:nvPicPr>
        <p:blipFill>
          <a:blip r:embed="rId2"/>
          <a:stretch>
            <a:fillRect/>
          </a:stretch>
        </p:blipFill>
        <p:spPr>
          <a:xfrm>
            <a:off x="1049617" y="3725765"/>
            <a:ext cx="3836894" cy="2110291"/>
          </a:xfrm>
          <a:prstGeom prst="rect">
            <a:avLst/>
          </a:prstGeom>
        </p:spPr>
      </p:pic>
      <p:sp>
        <p:nvSpPr>
          <p:cNvPr id="32" name="Rectangle 6">
            <a:extLst>
              <a:ext uri="{FF2B5EF4-FFF2-40B4-BE49-F238E27FC236}">
                <a16:creationId xmlns:a16="http://schemas.microsoft.com/office/drawing/2014/main" id="{001928A5-13A8-4372-8A77-BCAAE5553E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14188" y="5840345"/>
            <a:ext cx="1707751" cy="428984"/>
          </a:xfrm>
          <a:custGeom>
            <a:avLst/>
            <a:gdLst>
              <a:gd name="connsiteX0" fmla="*/ 0 w 2142503"/>
              <a:gd name="connsiteY0" fmla="*/ 0 h 571500"/>
              <a:gd name="connsiteX1" fmla="*/ 2142503 w 2142503"/>
              <a:gd name="connsiteY1" fmla="*/ 0 h 571500"/>
              <a:gd name="connsiteX2" fmla="*/ 2142503 w 2142503"/>
              <a:gd name="connsiteY2" fmla="*/ 571500 h 571500"/>
              <a:gd name="connsiteX3" fmla="*/ 0 w 2142503"/>
              <a:gd name="connsiteY3" fmla="*/ 571500 h 571500"/>
              <a:gd name="connsiteX4" fmla="*/ 0 w 2142503"/>
              <a:gd name="connsiteY4" fmla="*/ 0 h 571500"/>
              <a:gd name="connsiteX0" fmla="*/ 0 w 2142503"/>
              <a:gd name="connsiteY0" fmla="*/ 0 h 582145"/>
              <a:gd name="connsiteX1" fmla="*/ 2142503 w 2142503"/>
              <a:gd name="connsiteY1" fmla="*/ 0 h 582145"/>
              <a:gd name="connsiteX2" fmla="*/ 2142503 w 2142503"/>
              <a:gd name="connsiteY2" fmla="*/ 571500 h 582145"/>
              <a:gd name="connsiteX3" fmla="*/ 2050917 w 2142503"/>
              <a:gd name="connsiteY3" fmla="*/ 582088 h 582145"/>
              <a:gd name="connsiteX4" fmla="*/ 0 w 2142503"/>
              <a:gd name="connsiteY4" fmla="*/ 571500 h 582145"/>
              <a:gd name="connsiteX5" fmla="*/ 0 w 2142503"/>
              <a:gd name="connsiteY5" fmla="*/ 0 h 582145"/>
              <a:gd name="connsiteX0" fmla="*/ 0 w 2159832"/>
              <a:gd name="connsiteY0" fmla="*/ 0 h 582145"/>
              <a:gd name="connsiteX1" fmla="*/ 2142503 w 2159832"/>
              <a:gd name="connsiteY1" fmla="*/ 0 h 582145"/>
              <a:gd name="connsiteX2" fmla="*/ 2159829 w 2159832"/>
              <a:gd name="connsiteY2" fmla="*/ 96526 h 582145"/>
              <a:gd name="connsiteX3" fmla="*/ 2142503 w 2159832"/>
              <a:gd name="connsiteY3" fmla="*/ 571500 h 582145"/>
              <a:gd name="connsiteX4" fmla="*/ 2050917 w 2159832"/>
              <a:gd name="connsiteY4" fmla="*/ 582088 h 582145"/>
              <a:gd name="connsiteX5" fmla="*/ 0 w 2159832"/>
              <a:gd name="connsiteY5" fmla="*/ 571500 h 582145"/>
              <a:gd name="connsiteX6" fmla="*/ 0 w 2159832"/>
              <a:gd name="connsiteY6" fmla="*/ 0 h 582145"/>
              <a:gd name="connsiteX0" fmla="*/ 0 w 2159832"/>
              <a:gd name="connsiteY0" fmla="*/ 12386 h 594531"/>
              <a:gd name="connsiteX1" fmla="*/ 67826 w 2159832"/>
              <a:gd name="connsiteY1" fmla="*/ 0 h 594531"/>
              <a:gd name="connsiteX2" fmla="*/ 2142503 w 2159832"/>
              <a:gd name="connsiteY2" fmla="*/ 12386 h 594531"/>
              <a:gd name="connsiteX3" fmla="*/ 2159829 w 2159832"/>
              <a:gd name="connsiteY3" fmla="*/ 108912 h 594531"/>
              <a:gd name="connsiteX4" fmla="*/ 2142503 w 2159832"/>
              <a:gd name="connsiteY4" fmla="*/ 583886 h 594531"/>
              <a:gd name="connsiteX5" fmla="*/ 2050917 w 2159832"/>
              <a:gd name="connsiteY5" fmla="*/ 594474 h 594531"/>
              <a:gd name="connsiteX6" fmla="*/ 0 w 2159832"/>
              <a:gd name="connsiteY6" fmla="*/ 583886 h 594531"/>
              <a:gd name="connsiteX7" fmla="*/ 0 w 2159832"/>
              <a:gd name="connsiteY7" fmla="*/ 12386 h 594531"/>
              <a:gd name="connsiteX0" fmla="*/ 0 w 2168908"/>
              <a:gd name="connsiteY0" fmla="*/ 26000 h 594531"/>
              <a:gd name="connsiteX1" fmla="*/ 76902 w 2168908"/>
              <a:gd name="connsiteY1" fmla="*/ 0 h 594531"/>
              <a:gd name="connsiteX2" fmla="*/ 2151579 w 2168908"/>
              <a:gd name="connsiteY2" fmla="*/ 12386 h 594531"/>
              <a:gd name="connsiteX3" fmla="*/ 2168905 w 2168908"/>
              <a:gd name="connsiteY3" fmla="*/ 108912 h 594531"/>
              <a:gd name="connsiteX4" fmla="*/ 2151579 w 2168908"/>
              <a:gd name="connsiteY4" fmla="*/ 583886 h 594531"/>
              <a:gd name="connsiteX5" fmla="*/ 2059993 w 2168908"/>
              <a:gd name="connsiteY5" fmla="*/ 594474 h 594531"/>
              <a:gd name="connsiteX6" fmla="*/ 9076 w 2168908"/>
              <a:gd name="connsiteY6" fmla="*/ 583886 h 594531"/>
              <a:gd name="connsiteX7" fmla="*/ 0 w 2168908"/>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147197 w 2316105"/>
              <a:gd name="connsiteY0" fmla="*/ 26000 h 594531"/>
              <a:gd name="connsiteX1" fmla="*/ 224099 w 2316105"/>
              <a:gd name="connsiteY1" fmla="*/ 0 h 594531"/>
              <a:gd name="connsiteX2" fmla="*/ 2298776 w 2316105"/>
              <a:gd name="connsiteY2" fmla="*/ 12386 h 594531"/>
              <a:gd name="connsiteX3" fmla="*/ 2316102 w 2316105"/>
              <a:gd name="connsiteY3" fmla="*/ 108912 h 594531"/>
              <a:gd name="connsiteX4" fmla="*/ 2298776 w 2316105"/>
              <a:gd name="connsiteY4" fmla="*/ 583886 h 594531"/>
              <a:gd name="connsiteX5" fmla="*/ 2207190 w 2316105"/>
              <a:gd name="connsiteY5" fmla="*/ 594474 h 594531"/>
              <a:gd name="connsiteX6" fmla="*/ 156273 w 2316105"/>
              <a:gd name="connsiteY6" fmla="*/ 583886 h 594531"/>
              <a:gd name="connsiteX7" fmla="*/ 142416 w 2316105"/>
              <a:gd name="connsiteY7" fmla="*/ 235975 h 594531"/>
              <a:gd name="connsiteX8" fmla="*/ 147197 w 2316105"/>
              <a:gd name="connsiteY8" fmla="*/ 26000 h 594531"/>
              <a:gd name="connsiteX0" fmla="*/ 154684 w 2323592"/>
              <a:gd name="connsiteY0" fmla="*/ 26000 h 594531"/>
              <a:gd name="connsiteX1" fmla="*/ 231586 w 2323592"/>
              <a:gd name="connsiteY1" fmla="*/ 0 h 594531"/>
              <a:gd name="connsiteX2" fmla="*/ 2306263 w 2323592"/>
              <a:gd name="connsiteY2" fmla="*/ 12386 h 594531"/>
              <a:gd name="connsiteX3" fmla="*/ 2323589 w 2323592"/>
              <a:gd name="connsiteY3" fmla="*/ 108912 h 594531"/>
              <a:gd name="connsiteX4" fmla="*/ 2306263 w 2323592"/>
              <a:gd name="connsiteY4" fmla="*/ 583886 h 594531"/>
              <a:gd name="connsiteX5" fmla="*/ 2214677 w 2323592"/>
              <a:gd name="connsiteY5" fmla="*/ 594474 h 594531"/>
              <a:gd name="connsiteX6" fmla="*/ 163760 w 2323592"/>
              <a:gd name="connsiteY6" fmla="*/ 583886 h 594531"/>
              <a:gd name="connsiteX7" fmla="*/ 158979 w 2323592"/>
              <a:gd name="connsiteY7" fmla="*/ 403879 h 594531"/>
              <a:gd name="connsiteX8" fmla="*/ 149903 w 2323592"/>
              <a:gd name="connsiteY8" fmla="*/ 235975 h 594531"/>
              <a:gd name="connsiteX9" fmla="*/ 154684 w 2323592"/>
              <a:gd name="connsiteY9" fmla="*/ 26000 h 594531"/>
              <a:gd name="connsiteX0" fmla="*/ 13665 w 2182573"/>
              <a:gd name="connsiteY0" fmla="*/ 26000 h 594531"/>
              <a:gd name="connsiteX1" fmla="*/ 90567 w 2182573"/>
              <a:gd name="connsiteY1" fmla="*/ 0 h 594531"/>
              <a:gd name="connsiteX2" fmla="*/ 2165244 w 2182573"/>
              <a:gd name="connsiteY2" fmla="*/ 12386 h 594531"/>
              <a:gd name="connsiteX3" fmla="*/ 2182570 w 2182573"/>
              <a:gd name="connsiteY3" fmla="*/ 108912 h 594531"/>
              <a:gd name="connsiteX4" fmla="*/ 2165244 w 2182573"/>
              <a:gd name="connsiteY4" fmla="*/ 583886 h 594531"/>
              <a:gd name="connsiteX5" fmla="*/ 2073658 w 2182573"/>
              <a:gd name="connsiteY5" fmla="*/ 594474 h 594531"/>
              <a:gd name="connsiteX6" fmla="*/ 22741 w 2182573"/>
              <a:gd name="connsiteY6" fmla="*/ 583886 h 594531"/>
              <a:gd name="connsiteX7" fmla="*/ 17960 w 2182573"/>
              <a:gd name="connsiteY7" fmla="*/ 403879 h 594531"/>
              <a:gd name="connsiteX8" fmla="*/ 8884 w 2182573"/>
              <a:gd name="connsiteY8" fmla="*/ 235975 h 594531"/>
              <a:gd name="connsiteX9" fmla="*/ 13665 w 2182573"/>
              <a:gd name="connsiteY9" fmla="*/ 26000 h 594531"/>
              <a:gd name="connsiteX0" fmla="*/ 13665 w 2202120"/>
              <a:gd name="connsiteY0" fmla="*/ 26000 h 594531"/>
              <a:gd name="connsiteX1" fmla="*/ 90567 w 2202120"/>
              <a:gd name="connsiteY1" fmla="*/ 0 h 594531"/>
              <a:gd name="connsiteX2" fmla="*/ 2165244 w 2202120"/>
              <a:gd name="connsiteY2" fmla="*/ 12386 h 594531"/>
              <a:gd name="connsiteX3" fmla="*/ 2182570 w 2202120"/>
              <a:gd name="connsiteY3" fmla="*/ 108912 h 594531"/>
              <a:gd name="connsiteX4" fmla="*/ 2192471 w 2202120"/>
              <a:gd name="connsiteY4" fmla="*/ 583886 h 594531"/>
              <a:gd name="connsiteX5" fmla="*/ 2073658 w 2202120"/>
              <a:gd name="connsiteY5" fmla="*/ 594474 h 594531"/>
              <a:gd name="connsiteX6" fmla="*/ 22741 w 2202120"/>
              <a:gd name="connsiteY6" fmla="*/ 583886 h 594531"/>
              <a:gd name="connsiteX7" fmla="*/ 17960 w 2202120"/>
              <a:gd name="connsiteY7" fmla="*/ 403879 h 594531"/>
              <a:gd name="connsiteX8" fmla="*/ 8884 w 2202120"/>
              <a:gd name="connsiteY8" fmla="*/ 235975 h 594531"/>
              <a:gd name="connsiteX9" fmla="*/ 13665 w 2202120"/>
              <a:gd name="connsiteY9" fmla="*/ 26000 h 594531"/>
              <a:gd name="connsiteX0" fmla="*/ 13665 w 2202036"/>
              <a:gd name="connsiteY0" fmla="*/ 26000 h 594531"/>
              <a:gd name="connsiteX1" fmla="*/ 90567 w 2202036"/>
              <a:gd name="connsiteY1" fmla="*/ 0 h 594531"/>
              <a:gd name="connsiteX2" fmla="*/ 2165244 w 2202036"/>
              <a:gd name="connsiteY2" fmla="*/ 12386 h 594531"/>
              <a:gd name="connsiteX3" fmla="*/ 2182570 w 2202036"/>
              <a:gd name="connsiteY3" fmla="*/ 108912 h 594531"/>
              <a:gd name="connsiteX4" fmla="*/ 2191645 w 2202036"/>
              <a:gd name="connsiteY4" fmla="*/ 422031 h 594531"/>
              <a:gd name="connsiteX5" fmla="*/ 2192471 w 2202036"/>
              <a:gd name="connsiteY5" fmla="*/ 583886 h 594531"/>
              <a:gd name="connsiteX6" fmla="*/ 2073658 w 2202036"/>
              <a:gd name="connsiteY6" fmla="*/ 594474 h 594531"/>
              <a:gd name="connsiteX7" fmla="*/ 22741 w 2202036"/>
              <a:gd name="connsiteY7" fmla="*/ 583886 h 594531"/>
              <a:gd name="connsiteX8" fmla="*/ 17960 w 2202036"/>
              <a:gd name="connsiteY8" fmla="*/ 403879 h 594531"/>
              <a:gd name="connsiteX9" fmla="*/ 8884 w 2202036"/>
              <a:gd name="connsiteY9" fmla="*/ 235975 h 594531"/>
              <a:gd name="connsiteX10" fmla="*/ 13665 w 2202036"/>
              <a:gd name="connsiteY10" fmla="*/ 26000 h 594531"/>
              <a:gd name="connsiteX0" fmla="*/ 142254 w 2330625"/>
              <a:gd name="connsiteY0" fmla="*/ 26000 h 594531"/>
              <a:gd name="connsiteX1" fmla="*/ 219156 w 2330625"/>
              <a:gd name="connsiteY1" fmla="*/ 0 h 594531"/>
              <a:gd name="connsiteX2" fmla="*/ 2293833 w 2330625"/>
              <a:gd name="connsiteY2" fmla="*/ 12386 h 594531"/>
              <a:gd name="connsiteX3" fmla="*/ 2311159 w 2330625"/>
              <a:gd name="connsiteY3" fmla="*/ 108912 h 594531"/>
              <a:gd name="connsiteX4" fmla="*/ 2320234 w 2330625"/>
              <a:gd name="connsiteY4" fmla="*/ 422031 h 594531"/>
              <a:gd name="connsiteX5" fmla="*/ 2321060 w 2330625"/>
              <a:gd name="connsiteY5" fmla="*/ 583886 h 594531"/>
              <a:gd name="connsiteX6" fmla="*/ 2202247 w 2330625"/>
              <a:gd name="connsiteY6" fmla="*/ 594474 h 594531"/>
              <a:gd name="connsiteX7" fmla="*/ 151330 w 2330625"/>
              <a:gd name="connsiteY7" fmla="*/ 583886 h 594531"/>
              <a:gd name="connsiteX8" fmla="*/ 155624 w 2330625"/>
              <a:gd name="connsiteY8" fmla="*/ 512790 h 594531"/>
              <a:gd name="connsiteX9" fmla="*/ 146549 w 2330625"/>
              <a:gd name="connsiteY9" fmla="*/ 403879 h 594531"/>
              <a:gd name="connsiteX10" fmla="*/ 137473 w 2330625"/>
              <a:gd name="connsiteY10" fmla="*/ 235975 h 594531"/>
              <a:gd name="connsiteX11" fmla="*/ 142254 w 2330625"/>
              <a:gd name="connsiteY11" fmla="*/ 26000 h 594531"/>
              <a:gd name="connsiteX0" fmla="*/ 13413 w 2201784"/>
              <a:gd name="connsiteY0" fmla="*/ 26000 h 594531"/>
              <a:gd name="connsiteX1" fmla="*/ 90315 w 2201784"/>
              <a:gd name="connsiteY1" fmla="*/ 0 h 594531"/>
              <a:gd name="connsiteX2" fmla="*/ 2164992 w 2201784"/>
              <a:gd name="connsiteY2" fmla="*/ 12386 h 594531"/>
              <a:gd name="connsiteX3" fmla="*/ 2182318 w 2201784"/>
              <a:gd name="connsiteY3" fmla="*/ 108912 h 594531"/>
              <a:gd name="connsiteX4" fmla="*/ 2191393 w 2201784"/>
              <a:gd name="connsiteY4" fmla="*/ 422031 h 594531"/>
              <a:gd name="connsiteX5" fmla="*/ 2192219 w 2201784"/>
              <a:gd name="connsiteY5" fmla="*/ 583886 h 594531"/>
              <a:gd name="connsiteX6" fmla="*/ 2073406 w 2201784"/>
              <a:gd name="connsiteY6" fmla="*/ 594474 h 594531"/>
              <a:gd name="connsiteX7" fmla="*/ 22489 w 2201784"/>
              <a:gd name="connsiteY7" fmla="*/ 583886 h 594531"/>
              <a:gd name="connsiteX8" fmla="*/ 26783 w 2201784"/>
              <a:gd name="connsiteY8" fmla="*/ 512790 h 594531"/>
              <a:gd name="connsiteX9" fmla="*/ 17708 w 2201784"/>
              <a:gd name="connsiteY9" fmla="*/ 403879 h 594531"/>
              <a:gd name="connsiteX10" fmla="*/ 8632 w 2201784"/>
              <a:gd name="connsiteY10" fmla="*/ 235975 h 594531"/>
              <a:gd name="connsiteX11" fmla="*/ 13413 w 2201784"/>
              <a:gd name="connsiteY11" fmla="*/ 26000 h 594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784" h="594531">
                <a:moveTo>
                  <a:pt x="13413" y="26000"/>
                </a:moveTo>
                <a:cubicBezTo>
                  <a:pt x="37534" y="24897"/>
                  <a:pt x="66194" y="1103"/>
                  <a:pt x="90315" y="0"/>
                </a:cubicBezTo>
                <a:lnTo>
                  <a:pt x="2164992" y="12386"/>
                </a:lnTo>
                <a:cubicBezTo>
                  <a:pt x="2164717" y="43049"/>
                  <a:pt x="2182593" y="78249"/>
                  <a:pt x="2182318" y="108912"/>
                </a:cubicBezTo>
                <a:cubicBezTo>
                  <a:pt x="2188231" y="177186"/>
                  <a:pt x="2189743" y="342869"/>
                  <a:pt x="2191393" y="422031"/>
                </a:cubicBezTo>
                <a:cubicBezTo>
                  <a:pt x="2193043" y="501193"/>
                  <a:pt x="2213396" y="555146"/>
                  <a:pt x="2192219" y="583886"/>
                </a:cubicBezTo>
                <a:cubicBezTo>
                  <a:pt x="2172279" y="582877"/>
                  <a:pt x="2093346" y="595483"/>
                  <a:pt x="2073406" y="594474"/>
                </a:cubicBezTo>
                <a:lnTo>
                  <a:pt x="22489" y="583886"/>
                </a:lnTo>
                <a:cubicBezTo>
                  <a:pt x="5849" y="592962"/>
                  <a:pt x="27580" y="542791"/>
                  <a:pt x="26783" y="512790"/>
                </a:cubicBezTo>
                <a:cubicBezTo>
                  <a:pt x="25986" y="482789"/>
                  <a:pt x="18464" y="450015"/>
                  <a:pt x="17708" y="403879"/>
                </a:cubicBezTo>
                <a:cubicBezTo>
                  <a:pt x="16952" y="357743"/>
                  <a:pt x="-14855" y="308787"/>
                  <a:pt x="8632" y="235975"/>
                </a:cubicBezTo>
                <a:cubicBezTo>
                  <a:pt x="7119" y="142994"/>
                  <a:pt x="-201" y="65329"/>
                  <a:pt x="13413" y="26000"/>
                </a:cubicBezTo>
                <a:close/>
              </a:path>
            </a:pathLst>
          </a:custGeom>
          <a:solidFill>
            <a:srgbClr val="D9D4D0">
              <a:alpha val="50000"/>
            </a:srgbClr>
          </a:solidFill>
          <a:ln>
            <a:noFill/>
          </a:ln>
          <a:effectLst>
            <a:softEdge rad="63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1356CD04-45F5-A4D2-B35E-F0C02DD2B0E5}"/>
              </a:ext>
            </a:extLst>
          </p:cNvPr>
          <p:cNvSpPr txBox="1"/>
          <p:nvPr/>
        </p:nvSpPr>
        <p:spPr>
          <a:xfrm>
            <a:off x="6586415" y="723153"/>
            <a:ext cx="4555782" cy="5392482"/>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sz="2000"/>
              <a:t>Key Features:</a:t>
            </a:r>
          </a:p>
          <a:p>
            <a:pPr marL="285750" indent="-228600">
              <a:lnSpc>
                <a:spcPct val="90000"/>
              </a:lnSpc>
              <a:spcAft>
                <a:spcPts val="600"/>
              </a:spcAft>
              <a:buFont typeface="Arial" panose="020B0604020202020204" pitchFamily="34" charset="0"/>
              <a:buChar char="•"/>
            </a:pPr>
            <a:r>
              <a:rPr lang="en-US" sz="2000"/>
              <a:t>Rounded image.</a:t>
            </a:r>
          </a:p>
          <a:p>
            <a:pPr marL="285750" indent="-228600">
              <a:lnSpc>
                <a:spcPct val="90000"/>
              </a:lnSpc>
              <a:spcAft>
                <a:spcPts val="600"/>
              </a:spcAft>
              <a:buFont typeface="Arial" panose="020B0604020202020204" pitchFamily="34" charset="0"/>
              <a:buChar char="•"/>
            </a:pPr>
            <a:r>
              <a:rPr lang="en-US" sz="2000"/>
              <a:t>Animation on hover for the ”Welcome!” text</a:t>
            </a:r>
          </a:p>
          <a:p>
            <a:pPr marL="285750" indent="-228600">
              <a:lnSpc>
                <a:spcPct val="90000"/>
              </a:lnSpc>
              <a:spcAft>
                <a:spcPts val="600"/>
              </a:spcAft>
              <a:buFont typeface="Arial" panose="020B0604020202020204" pitchFamily="34" charset="0"/>
              <a:buChar char="•"/>
            </a:pPr>
            <a:r>
              <a:rPr lang="en-US" sz="2000"/>
              <a:t>Text box with decent spacing for the heading and content.</a:t>
            </a:r>
          </a:p>
        </p:txBody>
      </p:sp>
    </p:spTree>
    <p:extLst>
      <p:ext uri="{BB962C8B-B14F-4D97-AF65-F5344CB8AC3E}">
        <p14:creationId xmlns:p14="http://schemas.microsoft.com/office/powerpoint/2010/main" val="34086394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E2B703B-46F9-481A-A605-82E2A828C4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72B6F1E-1722-3074-0536-77B47373A90C}"/>
              </a:ext>
            </a:extLst>
          </p:cNvPr>
          <p:cNvSpPr>
            <a:spLocks noGrp="1"/>
          </p:cNvSpPr>
          <p:nvPr>
            <p:ph type="title"/>
          </p:nvPr>
        </p:nvSpPr>
        <p:spPr>
          <a:xfrm>
            <a:off x="838200" y="459863"/>
            <a:ext cx="10515600" cy="1004594"/>
          </a:xfrm>
        </p:spPr>
        <p:txBody>
          <a:bodyPr>
            <a:normAutofit/>
          </a:bodyPr>
          <a:lstStyle/>
          <a:p>
            <a:pPr algn="ctr"/>
            <a:r>
              <a:rPr lang="en-US" dirty="0">
                <a:solidFill>
                  <a:srgbClr val="FFFFFF"/>
                </a:solidFill>
              </a:rPr>
              <a:t>Initial design</a:t>
            </a:r>
          </a:p>
        </p:txBody>
      </p:sp>
      <p:sp>
        <p:nvSpPr>
          <p:cNvPr id="11" name="Rectangle: Rounded Corners 10">
            <a:extLst>
              <a:ext uri="{FF2B5EF4-FFF2-40B4-BE49-F238E27FC236}">
                <a16:creationId xmlns:a16="http://schemas.microsoft.com/office/drawing/2014/main" id="{F13BE4D7-0C3D-4906-B230-A1C5B4665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496" y="1587970"/>
            <a:ext cx="11033008" cy="4768380"/>
          </a:xfrm>
          <a:prstGeom prst="roundRect">
            <a:avLst>
              <a:gd name="adj" fmla="val 3174"/>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F6782E6B-4411-6236-4F70-35004AAAB50E}"/>
              </a:ext>
            </a:extLst>
          </p:cNvPr>
          <p:cNvGraphicFramePr>
            <a:graphicFrameLocks noGrp="1"/>
          </p:cNvGraphicFramePr>
          <p:nvPr>
            <p:ph idx="1"/>
            <p:extLst>
              <p:ext uri="{D42A27DB-BD31-4B8C-83A1-F6EECF244321}">
                <p14:modId xmlns:p14="http://schemas.microsoft.com/office/powerpoint/2010/main" val="1958258750"/>
              </p:ext>
            </p:extLst>
          </p:nvPr>
        </p:nvGraphicFramePr>
        <p:xfrm>
          <a:off x="838200" y="1800911"/>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407698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E2B703B-46F9-481A-A605-82E2A828C4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303E036-BE4D-E251-FD44-3AA63EE69E88}"/>
              </a:ext>
            </a:extLst>
          </p:cNvPr>
          <p:cNvSpPr>
            <a:spLocks noGrp="1"/>
          </p:cNvSpPr>
          <p:nvPr>
            <p:ph type="title"/>
          </p:nvPr>
        </p:nvSpPr>
        <p:spPr>
          <a:xfrm>
            <a:off x="838200" y="459863"/>
            <a:ext cx="10515600" cy="1004594"/>
          </a:xfrm>
        </p:spPr>
        <p:txBody>
          <a:bodyPr>
            <a:normAutofit/>
          </a:bodyPr>
          <a:lstStyle/>
          <a:p>
            <a:pPr algn="ctr"/>
            <a:r>
              <a:rPr lang="en-US" dirty="0">
                <a:solidFill>
                  <a:srgbClr val="FFFFFF"/>
                </a:solidFill>
              </a:rPr>
              <a:t>Initial Design cont.</a:t>
            </a:r>
          </a:p>
        </p:txBody>
      </p:sp>
      <p:sp>
        <p:nvSpPr>
          <p:cNvPr id="11" name="Rectangle: Rounded Corners 10">
            <a:extLst>
              <a:ext uri="{FF2B5EF4-FFF2-40B4-BE49-F238E27FC236}">
                <a16:creationId xmlns:a16="http://schemas.microsoft.com/office/drawing/2014/main" id="{F13BE4D7-0C3D-4906-B230-A1C5B4665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496" y="1587970"/>
            <a:ext cx="11033008" cy="4768380"/>
          </a:xfrm>
          <a:prstGeom prst="roundRect">
            <a:avLst>
              <a:gd name="adj" fmla="val 3174"/>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5BE2C6D7-FE91-48DE-F5D9-D4D1AC823886}"/>
              </a:ext>
            </a:extLst>
          </p:cNvPr>
          <p:cNvGraphicFramePr>
            <a:graphicFrameLocks noGrp="1"/>
          </p:cNvGraphicFramePr>
          <p:nvPr>
            <p:ph idx="1"/>
            <p:extLst>
              <p:ext uri="{D42A27DB-BD31-4B8C-83A1-F6EECF244321}">
                <p14:modId xmlns:p14="http://schemas.microsoft.com/office/powerpoint/2010/main" val="3672007131"/>
              </p:ext>
            </p:extLst>
          </p:nvPr>
        </p:nvGraphicFramePr>
        <p:xfrm>
          <a:off x="838200" y="1800911"/>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346884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E2599-8B12-C8B1-1EFA-0DD9FB124346}"/>
              </a:ext>
            </a:extLst>
          </p:cNvPr>
          <p:cNvSpPr>
            <a:spLocks noGrp="1"/>
          </p:cNvSpPr>
          <p:nvPr>
            <p:ph type="title"/>
          </p:nvPr>
        </p:nvSpPr>
        <p:spPr/>
        <p:txBody>
          <a:bodyPr/>
          <a:lstStyle/>
          <a:p>
            <a:r>
              <a:rPr lang="en-US" dirty="0"/>
              <a:t>Sitemap</a:t>
            </a:r>
          </a:p>
        </p:txBody>
      </p:sp>
      <p:pic>
        <p:nvPicPr>
          <p:cNvPr id="4" name="Picture 3" descr="A screenshot of a computer&#10;&#10;Description automatically generated with low confidence">
            <a:extLst>
              <a:ext uri="{FF2B5EF4-FFF2-40B4-BE49-F238E27FC236}">
                <a16:creationId xmlns:a16="http://schemas.microsoft.com/office/drawing/2014/main" id="{D3037FE5-C34B-A9C0-E8A3-E097837493A0}"/>
              </a:ext>
            </a:extLst>
          </p:cNvPr>
          <p:cNvPicPr>
            <a:picLocks noChangeAspect="1"/>
          </p:cNvPicPr>
          <p:nvPr/>
        </p:nvPicPr>
        <p:blipFill>
          <a:blip r:embed="rId2"/>
          <a:stretch>
            <a:fillRect/>
          </a:stretch>
        </p:blipFill>
        <p:spPr>
          <a:xfrm>
            <a:off x="0" y="1168756"/>
            <a:ext cx="12201024" cy="4523832"/>
          </a:xfrm>
          <a:prstGeom prst="rect">
            <a:avLst/>
          </a:prstGeom>
        </p:spPr>
      </p:pic>
    </p:spTree>
    <p:extLst>
      <p:ext uri="{BB962C8B-B14F-4D97-AF65-F5344CB8AC3E}">
        <p14:creationId xmlns:p14="http://schemas.microsoft.com/office/powerpoint/2010/main" val="21505616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E2B703B-46F9-481A-A605-82E2A828C4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EB7225E-8589-C885-4C0B-ADA6D626BD06}"/>
              </a:ext>
            </a:extLst>
          </p:cNvPr>
          <p:cNvSpPr>
            <a:spLocks noGrp="1"/>
          </p:cNvSpPr>
          <p:nvPr>
            <p:ph type="title"/>
          </p:nvPr>
        </p:nvSpPr>
        <p:spPr>
          <a:xfrm>
            <a:off x="838200" y="459863"/>
            <a:ext cx="10515600" cy="1004594"/>
          </a:xfrm>
        </p:spPr>
        <p:txBody>
          <a:bodyPr>
            <a:normAutofit/>
          </a:bodyPr>
          <a:lstStyle/>
          <a:p>
            <a:pPr algn="ctr"/>
            <a:r>
              <a:rPr lang="en-US">
                <a:solidFill>
                  <a:srgbClr val="FFFFFF"/>
                </a:solidFill>
              </a:rPr>
              <a:t>Shapes and images - Home</a:t>
            </a:r>
          </a:p>
        </p:txBody>
      </p:sp>
      <p:sp>
        <p:nvSpPr>
          <p:cNvPr id="11" name="Rectangle: Rounded Corners 10">
            <a:extLst>
              <a:ext uri="{FF2B5EF4-FFF2-40B4-BE49-F238E27FC236}">
                <a16:creationId xmlns:a16="http://schemas.microsoft.com/office/drawing/2014/main" id="{F13BE4D7-0C3D-4906-B230-A1C5B4665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496" y="1587970"/>
            <a:ext cx="11033008" cy="4768380"/>
          </a:xfrm>
          <a:prstGeom prst="roundRect">
            <a:avLst>
              <a:gd name="adj" fmla="val 3174"/>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6974CF87-7AD6-B973-119E-4D3BB11291EC}"/>
              </a:ext>
            </a:extLst>
          </p:cNvPr>
          <p:cNvGraphicFramePr>
            <a:graphicFrameLocks noGrp="1"/>
          </p:cNvGraphicFramePr>
          <p:nvPr>
            <p:ph idx="1"/>
            <p:extLst>
              <p:ext uri="{D42A27DB-BD31-4B8C-83A1-F6EECF244321}">
                <p14:modId xmlns:p14="http://schemas.microsoft.com/office/powerpoint/2010/main" val="1661313438"/>
              </p:ext>
            </p:extLst>
          </p:nvPr>
        </p:nvGraphicFramePr>
        <p:xfrm>
          <a:off x="838200" y="1800911"/>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463129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D9FC6AC-4A12-4825-8ABE-0732B8EF4D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screenshot of a website&#10;&#10;Description automatically generated with medium confidence">
            <a:extLst>
              <a:ext uri="{FF2B5EF4-FFF2-40B4-BE49-F238E27FC236}">
                <a16:creationId xmlns:a16="http://schemas.microsoft.com/office/drawing/2014/main" id="{2DAF97CF-016D-E6F4-E035-F793EBC929B1}"/>
              </a:ext>
            </a:extLst>
          </p:cNvPr>
          <p:cNvPicPr>
            <a:picLocks noChangeAspect="1"/>
          </p:cNvPicPr>
          <p:nvPr/>
        </p:nvPicPr>
        <p:blipFill rotWithShape="1">
          <a:blip r:embed="rId2"/>
          <a:srcRect t="5983" r="1" b="15"/>
          <a:stretch/>
        </p:blipFill>
        <p:spPr>
          <a:xfrm>
            <a:off x="1" y="10"/>
            <a:ext cx="11862683" cy="6857990"/>
          </a:xfrm>
          <a:custGeom>
            <a:avLst/>
            <a:gdLst/>
            <a:ahLst/>
            <a:cxnLst/>
            <a:rect l="l" t="t" r="r" b="b"/>
            <a:pathLst>
              <a:path w="11862683" h="6858000">
                <a:moveTo>
                  <a:pt x="0" y="0"/>
                </a:moveTo>
                <a:lnTo>
                  <a:pt x="4038600" y="0"/>
                </a:lnTo>
                <a:lnTo>
                  <a:pt x="4114800" y="0"/>
                </a:lnTo>
                <a:lnTo>
                  <a:pt x="4282294" y="0"/>
                </a:lnTo>
                <a:lnTo>
                  <a:pt x="6139260" y="0"/>
                </a:lnTo>
                <a:lnTo>
                  <a:pt x="6362810" y="0"/>
                </a:lnTo>
                <a:lnTo>
                  <a:pt x="7272221" y="0"/>
                </a:lnTo>
                <a:lnTo>
                  <a:pt x="10815342" y="0"/>
                </a:lnTo>
                <a:cubicBezTo>
                  <a:pt x="10709672" y="35571"/>
                  <a:pt x="10607020" y="78255"/>
                  <a:pt x="10501350" y="110269"/>
                </a:cubicBezTo>
                <a:cubicBezTo>
                  <a:pt x="10516447" y="145839"/>
                  <a:pt x="10531542" y="138725"/>
                  <a:pt x="10546639" y="135168"/>
                </a:cubicBezTo>
                <a:cubicBezTo>
                  <a:pt x="10637212" y="120941"/>
                  <a:pt x="10730806" y="110269"/>
                  <a:pt x="10818360" y="71141"/>
                </a:cubicBezTo>
                <a:cubicBezTo>
                  <a:pt x="10839496" y="64027"/>
                  <a:pt x="10863648" y="64027"/>
                  <a:pt x="10872705" y="88927"/>
                </a:cubicBezTo>
                <a:cubicBezTo>
                  <a:pt x="10887801" y="124497"/>
                  <a:pt x="10866668" y="145839"/>
                  <a:pt x="10845532" y="163625"/>
                </a:cubicBezTo>
                <a:cubicBezTo>
                  <a:pt x="10809304" y="195638"/>
                  <a:pt x="10767036" y="188525"/>
                  <a:pt x="10727787" y="192082"/>
                </a:cubicBezTo>
                <a:cubicBezTo>
                  <a:pt x="10619098" y="209867"/>
                  <a:pt x="10567772" y="259665"/>
                  <a:pt x="10543619" y="373491"/>
                </a:cubicBezTo>
                <a:cubicBezTo>
                  <a:pt x="10637212" y="327250"/>
                  <a:pt x="10730806" y="384162"/>
                  <a:pt x="10821380" y="352148"/>
                </a:cubicBezTo>
                <a:cubicBezTo>
                  <a:pt x="10845532" y="345034"/>
                  <a:pt x="10881763" y="355706"/>
                  <a:pt x="10869686" y="394834"/>
                </a:cubicBezTo>
                <a:cubicBezTo>
                  <a:pt x="10857610" y="430405"/>
                  <a:pt x="10818360" y="458860"/>
                  <a:pt x="10887801" y="451747"/>
                </a:cubicBezTo>
                <a:cubicBezTo>
                  <a:pt x="10939127" y="448189"/>
                  <a:pt x="10954222" y="405504"/>
                  <a:pt x="10969318" y="359262"/>
                </a:cubicBezTo>
                <a:cubicBezTo>
                  <a:pt x="10981394" y="334364"/>
                  <a:pt x="11014605" y="320135"/>
                  <a:pt x="11038758" y="334364"/>
                </a:cubicBezTo>
                <a:cubicBezTo>
                  <a:pt x="11068949" y="348592"/>
                  <a:pt x="11059892" y="387720"/>
                  <a:pt x="11059892" y="416176"/>
                </a:cubicBezTo>
                <a:cubicBezTo>
                  <a:pt x="11062912" y="469532"/>
                  <a:pt x="11038758" y="494431"/>
                  <a:pt x="10996491" y="505101"/>
                </a:cubicBezTo>
                <a:cubicBezTo>
                  <a:pt x="10945164" y="519330"/>
                  <a:pt x="10893840" y="537116"/>
                  <a:pt x="10827418" y="558458"/>
                </a:cubicBezTo>
                <a:cubicBezTo>
                  <a:pt x="10899878" y="594028"/>
                  <a:pt x="10954222" y="586915"/>
                  <a:pt x="11008566" y="558458"/>
                </a:cubicBezTo>
                <a:cubicBezTo>
                  <a:pt x="11074988" y="526444"/>
                  <a:pt x="11162542" y="483759"/>
                  <a:pt x="11216886" y="522887"/>
                </a:cubicBezTo>
                <a:cubicBezTo>
                  <a:pt x="11298403" y="579800"/>
                  <a:pt x="11364824" y="544229"/>
                  <a:pt x="11437284" y="533558"/>
                </a:cubicBezTo>
                <a:cubicBezTo>
                  <a:pt x="11588242" y="512216"/>
                  <a:pt x="11494648" y="480203"/>
                  <a:pt x="11645605" y="462417"/>
                </a:cubicBezTo>
                <a:cubicBezTo>
                  <a:pt x="11705988" y="455303"/>
                  <a:pt x="11769390" y="426847"/>
                  <a:pt x="11856944" y="465975"/>
                </a:cubicBezTo>
                <a:cubicBezTo>
                  <a:pt x="11461437" y="672284"/>
                  <a:pt x="11274250" y="658055"/>
                  <a:pt x="10921012" y="910606"/>
                </a:cubicBezTo>
                <a:cubicBezTo>
                  <a:pt x="10936107" y="935506"/>
                  <a:pt x="10951202" y="924835"/>
                  <a:pt x="10966299" y="921277"/>
                </a:cubicBezTo>
                <a:cubicBezTo>
                  <a:pt x="10990452" y="917720"/>
                  <a:pt x="11020644" y="903491"/>
                  <a:pt x="11026682" y="949734"/>
                </a:cubicBezTo>
                <a:cubicBezTo>
                  <a:pt x="11029702" y="985305"/>
                  <a:pt x="11011585" y="1003089"/>
                  <a:pt x="10981394" y="1006647"/>
                </a:cubicBezTo>
                <a:cubicBezTo>
                  <a:pt x="10893840" y="1020875"/>
                  <a:pt x="10815342" y="1070674"/>
                  <a:pt x="10736844" y="1113358"/>
                </a:cubicBezTo>
                <a:cubicBezTo>
                  <a:pt x="10700615" y="1131144"/>
                  <a:pt x="10661366" y="1156043"/>
                  <a:pt x="10676462" y="1220069"/>
                </a:cubicBezTo>
                <a:cubicBezTo>
                  <a:pt x="10706652" y="1237855"/>
                  <a:pt x="10727787" y="1212955"/>
                  <a:pt x="10751940" y="1209399"/>
                </a:cubicBezTo>
                <a:cubicBezTo>
                  <a:pt x="10776093" y="1205842"/>
                  <a:pt x="10833457" y="1220069"/>
                  <a:pt x="10818360" y="1230741"/>
                </a:cubicBezTo>
                <a:cubicBezTo>
                  <a:pt x="10748920" y="1269868"/>
                  <a:pt x="10875724" y="1365909"/>
                  <a:pt x="10791190" y="1365909"/>
                </a:cubicBezTo>
                <a:cubicBezTo>
                  <a:pt x="10652309" y="1365909"/>
                  <a:pt x="10576830" y="1536647"/>
                  <a:pt x="10443988" y="1540204"/>
                </a:cubicBezTo>
                <a:cubicBezTo>
                  <a:pt x="10422854" y="1540204"/>
                  <a:pt x="10413797" y="1572219"/>
                  <a:pt x="10413797" y="1597117"/>
                </a:cubicBezTo>
                <a:cubicBezTo>
                  <a:pt x="10413797" y="1629132"/>
                  <a:pt x="10434930" y="1632688"/>
                  <a:pt x="10456064" y="1636245"/>
                </a:cubicBezTo>
                <a:cubicBezTo>
                  <a:pt x="10489275" y="1639802"/>
                  <a:pt x="10525504" y="1597117"/>
                  <a:pt x="10567772" y="1657587"/>
                </a:cubicBezTo>
                <a:cubicBezTo>
                  <a:pt x="10489275" y="1693158"/>
                  <a:pt x="10407758" y="1728729"/>
                  <a:pt x="10410777" y="1849668"/>
                </a:cubicBezTo>
                <a:cubicBezTo>
                  <a:pt x="10410777" y="1881683"/>
                  <a:pt x="10377566" y="1895910"/>
                  <a:pt x="10353413" y="1903025"/>
                </a:cubicBezTo>
                <a:cubicBezTo>
                  <a:pt x="10311146" y="1917252"/>
                  <a:pt x="10277935" y="1938595"/>
                  <a:pt x="10253782" y="1984836"/>
                </a:cubicBezTo>
                <a:cubicBezTo>
                  <a:pt x="10253782" y="1995507"/>
                  <a:pt x="10253782" y="2002622"/>
                  <a:pt x="10253782" y="2013292"/>
                </a:cubicBezTo>
                <a:cubicBezTo>
                  <a:pt x="10259820" y="2123562"/>
                  <a:pt x="10320202" y="2120004"/>
                  <a:pt x="10386624" y="2102219"/>
                </a:cubicBezTo>
                <a:cubicBezTo>
                  <a:pt x="10465122" y="2080877"/>
                  <a:pt x="10543619" y="2038192"/>
                  <a:pt x="10628156" y="2077320"/>
                </a:cubicBezTo>
                <a:cubicBezTo>
                  <a:pt x="10510408" y="2130676"/>
                  <a:pt x="10380586" y="2134233"/>
                  <a:pt x="10271896" y="2208931"/>
                </a:cubicBezTo>
                <a:cubicBezTo>
                  <a:pt x="10676462" y="2223159"/>
                  <a:pt x="11032720" y="1984836"/>
                  <a:pt x="11425208" y="1892353"/>
                </a:cubicBezTo>
                <a:cubicBezTo>
                  <a:pt x="11413131" y="1952823"/>
                  <a:pt x="11379920" y="1967051"/>
                  <a:pt x="11352748" y="1974165"/>
                </a:cubicBezTo>
                <a:cubicBezTo>
                  <a:pt x="11207830" y="2020407"/>
                  <a:pt x="11081026" y="2112891"/>
                  <a:pt x="10948184" y="2191146"/>
                </a:cubicBezTo>
                <a:cubicBezTo>
                  <a:pt x="10893840" y="2223159"/>
                  <a:pt x="10854590" y="2258731"/>
                  <a:pt x="10833457" y="2326314"/>
                </a:cubicBezTo>
                <a:cubicBezTo>
                  <a:pt x="10815342" y="2390340"/>
                  <a:pt x="10779112" y="2418796"/>
                  <a:pt x="10712690" y="2401012"/>
                </a:cubicBezTo>
                <a:cubicBezTo>
                  <a:pt x="10658346" y="2386784"/>
                  <a:pt x="10600982" y="2393898"/>
                  <a:pt x="10543619" y="2401012"/>
                </a:cubicBezTo>
                <a:cubicBezTo>
                  <a:pt x="10480218" y="2408126"/>
                  <a:pt x="10407758" y="2479267"/>
                  <a:pt x="10422854" y="2518395"/>
                </a:cubicBezTo>
                <a:cubicBezTo>
                  <a:pt x="10453044" y="2582422"/>
                  <a:pt x="10504370" y="2550408"/>
                  <a:pt x="10546639" y="2543294"/>
                </a:cubicBezTo>
                <a:cubicBezTo>
                  <a:pt x="10597964" y="2536181"/>
                  <a:pt x="10691556" y="2518395"/>
                  <a:pt x="10691556" y="2525509"/>
                </a:cubicBezTo>
                <a:cubicBezTo>
                  <a:pt x="10724768" y="2685576"/>
                  <a:pt x="10800246" y="2564636"/>
                  <a:pt x="10854590" y="2564636"/>
                </a:cubicBezTo>
                <a:cubicBezTo>
                  <a:pt x="10905916" y="2564636"/>
                  <a:pt x="10957241" y="2546851"/>
                  <a:pt x="11005548" y="2532623"/>
                </a:cubicBezTo>
                <a:cubicBezTo>
                  <a:pt x="11068949" y="2514837"/>
                  <a:pt x="11126312" y="2546851"/>
                  <a:pt x="11186696" y="2553965"/>
                </a:cubicBezTo>
                <a:cubicBezTo>
                  <a:pt x="11241040" y="2561080"/>
                  <a:pt x="11210850" y="2653563"/>
                  <a:pt x="11244060" y="2692689"/>
                </a:cubicBezTo>
                <a:cubicBezTo>
                  <a:pt x="11250097" y="2703362"/>
                  <a:pt x="11256136" y="2703362"/>
                  <a:pt x="11262174" y="2703362"/>
                </a:cubicBezTo>
                <a:cubicBezTo>
                  <a:pt x="11280289" y="2980812"/>
                  <a:pt x="11597299" y="2913227"/>
                  <a:pt x="11597299" y="2923898"/>
                </a:cubicBezTo>
                <a:cubicBezTo>
                  <a:pt x="11624471" y="2941684"/>
                  <a:pt x="11657682" y="2899000"/>
                  <a:pt x="11690892" y="2941684"/>
                </a:cubicBezTo>
                <a:cubicBezTo>
                  <a:pt x="11548993" y="3137322"/>
                  <a:pt x="11331614" y="3183563"/>
                  <a:pt x="11138390" y="3329402"/>
                </a:cubicBezTo>
                <a:cubicBezTo>
                  <a:pt x="11298403" y="3379202"/>
                  <a:pt x="11391998" y="3208463"/>
                  <a:pt x="11509744" y="3229805"/>
                </a:cubicBezTo>
                <a:cubicBezTo>
                  <a:pt x="11567107" y="3283162"/>
                  <a:pt x="11395016" y="3368530"/>
                  <a:pt x="11561068" y="3393429"/>
                </a:cubicBezTo>
                <a:cubicBezTo>
                  <a:pt x="11488610" y="3439672"/>
                  <a:pt x="11437284" y="3485914"/>
                  <a:pt x="11385959" y="3539269"/>
                </a:cubicBezTo>
                <a:cubicBezTo>
                  <a:pt x="11298403" y="3635309"/>
                  <a:pt x="11280289" y="3699337"/>
                  <a:pt x="11322556" y="3827390"/>
                </a:cubicBezTo>
                <a:cubicBezTo>
                  <a:pt x="11349730" y="3912759"/>
                  <a:pt x="11388978" y="3991015"/>
                  <a:pt x="11352748" y="4090612"/>
                </a:cubicBezTo>
                <a:cubicBezTo>
                  <a:pt x="11328595" y="4158196"/>
                  <a:pt x="11337653" y="4204438"/>
                  <a:pt x="11428226" y="4172424"/>
                </a:cubicBezTo>
                <a:cubicBezTo>
                  <a:pt x="11524840" y="4140411"/>
                  <a:pt x="11561068" y="4200882"/>
                  <a:pt x="11536915" y="4321821"/>
                </a:cubicBezTo>
                <a:cubicBezTo>
                  <a:pt x="11521821" y="4400076"/>
                  <a:pt x="11536915" y="4424975"/>
                  <a:pt x="11603338" y="4414305"/>
                </a:cubicBezTo>
                <a:cubicBezTo>
                  <a:pt x="11675796" y="4403633"/>
                  <a:pt x="11745236" y="4353835"/>
                  <a:pt x="11835811" y="4378734"/>
                </a:cubicBezTo>
                <a:cubicBezTo>
                  <a:pt x="11763352" y="4521016"/>
                  <a:pt x="11609374" y="4478331"/>
                  <a:pt x="11524840" y="4613499"/>
                </a:cubicBezTo>
                <a:cubicBezTo>
                  <a:pt x="11624471" y="4613499"/>
                  <a:pt x="11702969" y="4613499"/>
                  <a:pt x="11775427" y="4585042"/>
                </a:cubicBezTo>
                <a:cubicBezTo>
                  <a:pt x="11805619" y="4574373"/>
                  <a:pt x="11838830" y="4560144"/>
                  <a:pt x="11856944" y="4602828"/>
                </a:cubicBezTo>
                <a:cubicBezTo>
                  <a:pt x="11878080" y="4652628"/>
                  <a:pt x="11835811" y="4670412"/>
                  <a:pt x="11811658" y="4677526"/>
                </a:cubicBezTo>
                <a:cubicBezTo>
                  <a:pt x="11742216" y="4702425"/>
                  <a:pt x="11687874" y="4759339"/>
                  <a:pt x="11627490" y="4805580"/>
                </a:cubicBezTo>
                <a:cubicBezTo>
                  <a:pt x="11497668" y="4905177"/>
                  <a:pt x="11355767" y="4990547"/>
                  <a:pt x="11247078" y="5154171"/>
                </a:cubicBezTo>
                <a:cubicBezTo>
                  <a:pt x="11382940" y="5111487"/>
                  <a:pt x="11485590" y="5011889"/>
                  <a:pt x="11615414" y="4994104"/>
                </a:cubicBezTo>
                <a:cubicBezTo>
                  <a:pt x="11503704" y="5143500"/>
                  <a:pt x="11361806" y="5243097"/>
                  <a:pt x="11228964" y="5353367"/>
                </a:cubicBezTo>
                <a:cubicBezTo>
                  <a:pt x="11189714" y="5385379"/>
                  <a:pt x="11150466" y="5406721"/>
                  <a:pt x="11144428" y="5474306"/>
                </a:cubicBezTo>
                <a:cubicBezTo>
                  <a:pt x="11126312" y="5605917"/>
                  <a:pt x="11078008" y="5712629"/>
                  <a:pt x="10969318" y="5769542"/>
                </a:cubicBezTo>
                <a:cubicBezTo>
                  <a:pt x="10969318" y="5769542"/>
                  <a:pt x="10975356" y="5790884"/>
                  <a:pt x="10978374" y="5801555"/>
                </a:cubicBezTo>
                <a:cubicBezTo>
                  <a:pt x="11044797" y="5805112"/>
                  <a:pt x="11096122" y="5726858"/>
                  <a:pt x="11177639" y="5755314"/>
                </a:cubicBezTo>
                <a:cubicBezTo>
                  <a:pt x="11096122" y="5862025"/>
                  <a:pt x="11029702" y="5954508"/>
                  <a:pt x="10917992" y="6004307"/>
                </a:cubicBezTo>
                <a:cubicBezTo>
                  <a:pt x="10827418" y="6043434"/>
                  <a:pt x="10715710" y="6068335"/>
                  <a:pt x="10649289" y="6196388"/>
                </a:cubicBezTo>
                <a:cubicBezTo>
                  <a:pt x="10724768" y="6221287"/>
                  <a:pt x="10782132" y="6189274"/>
                  <a:pt x="10839496" y="6167932"/>
                </a:cubicBezTo>
                <a:cubicBezTo>
                  <a:pt x="10927050" y="6132361"/>
                  <a:pt x="11014605" y="6093234"/>
                  <a:pt x="11102160" y="6057663"/>
                </a:cubicBezTo>
                <a:cubicBezTo>
                  <a:pt x="11135372" y="6043434"/>
                  <a:pt x="11171600" y="6036320"/>
                  <a:pt x="11192734" y="6100347"/>
                </a:cubicBezTo>
                <a:cubicBezTo>
                  <a:pt x="11081026" y="6114575"/>
                  <a:pt x="11014605" y="6199945"/>
                  <a:pt x="10945164" y="6281757"/>
                </a:cubicBezTo>
                <a:cubicBezTo>
                  <a:pt x="10905916" y="6327999"/>
                  <a:pt x="10872705" y="6388469"/>
                  <a:pt x="10803265" y="6367127"/>
                </a:cubicBezTo>
                <a:cubicBezTo>
                  <a:pt x="10767036" y="6356456"/>
                  <a:pt x="10742882" y="6388469"/>
                  <a:pt x="10745901" y="6431153"/>
                </a:cubicBezTo>
                <a:cubicBezTo>
                  <a:pt x="10760998" y="6580550"/>
                  <a:pt x="10673442" y="6630349"/>
                  <a:pt x="10582868" y="6658805"/>
                </a:cubicBezTo>
                <a:cubicBezTo>
                  <a:pt x="10450026" y="6701489"/>
                  <a:pt x="10332280" y="6786859"/>
                  <a:pt x="10208496" y="6858000"/>
                </a:cubicBezTo>
                <a:lnTo>
                  <a:pt x="7272221" y="6858000"/>
                </a:lnTo>
                <a:lnTo>
                  <a:pt x="6362810" y="6858000"/>
                </a:lnTo>
                <a:lnTo>
                  <a:pt x="6139260" y="6858000"/>
                </a:lnTo>
                <a:lnTo>
                  <a:pt x="4282294" y="6858000"/>
                </a:lnTo>
                <a:lnTo>
                  <a:pt x="4114800" y="6858000"/>
                </a:lnTo>
                <a:lnTo>
                  <a:pt x="4038600" y="6858000"/>
                </a:lnTo>
                <a:lnTo>
                  <a:pt x="0" y="6858000"/>
                </a:lnTo>
                <a:close/>
              </a:path>
            </a:pathLst>
          </a:custGeom>
        </p:spPr>
      </p:pic>
    </p:spTree>
    <p:extLst>
      <p:ext uri="{BB962C8B-B14F-4D97-AF65-F5344CB8AC3E}">
        <p14:creationId xmlns:p14="http://schemas.microsoft.com/office/powerpoint/2010/main" val="27427867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7D82FF-0E1D-85F3-DE50-C59DABFF2D93}"/>
              </a:ext>
            </a:extLst>
          </p:cNvPr>
          <p:cNvSpPr>
            <a:spLocks noGrp="1"/>
          </p:cNvSpPr>
          <p:nvPr>
            <p:ph type="title"/>
          </p:nvPr>
        </p:nvSpPr>
        <p:spPr/>
        <p:txBody>
          <a:bodyPr/>
          <a:lstStyle/>
          <a:p>
            <a:r>
              <a:rPr lang="en-US" dirty="0"/>
              <a:t>Shapes and images - About</a:t>
            </a:r>
          </a:p>
        </p:txBody>
      </p:sp>
      <p:graphicFrame>
        <p:nvGraphicFramePr>
          <p:cNvPr id="5" name="Content Placeholder 2">
            <a:extLst>
              <a:ext uri="{FF2B5EF4-FFF2-40B4-BE49-F238E27FC236}">
                <a16:creationId xmlns:a16="http://schemas.microsoft.com/office/drawing/2014/main" id="{C3D51F07-949F-6D6C-89F1-B44B6DD8F38D}"/>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046734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6FF76B9-219D-4469-AF87-0236D290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 name="Group 11">
            <a:extLst>
              <a:ext uri="{FF2B5EF4-FFF2-40B4-BE49-F238E27FC236}">
                <a16:creationId xmlns:a16="http://schemas.microsoft.com/office/drawing/2014/main" id="{DB88BD78-87E1-424D-B479-C37D8E41B1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13" name="Freeform: Shape 12">
              <a:extLst>
                <a:ext uri="{FF2B5EF4-FFF2-40B4-BE49-F238E27FC236}">
                  <a16:creationId xmlns:a16="http://schemas.microsoft.com/office/drawing/2014/main" id="{C05EB894-9410-4B20-95E4-7A25101AB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66E38B6-B050-4340-8E8F-3A971DADC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633C5E46-DAC5-4661-9C87-22B08E2A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screenshot of a computer&#10;&#10;Description automatically generated with medium confidence">
            <a:extLst>
              <a:ext uri="{FF2B5EF4-FFF2-40B4-BE49-F238E27FC236}">
                <a16:creationId xmlns:a16="http://schemas.microsoft.com/office/drawing/2014/main" id="{A48BB2EC-CE43-C6EF-258D-A31E41E76520}"/>
              </a:ext>
            </a:extLst>
          </p:cNvPr>
          <p:cNvPicPr>
            <a:picLocks noChangeAspect="1"/>
          </p:cNvPicPr>
          <p:nvPr/>
        </p:nvPicPr>
        <p:blipFill>
          <a:blip r:embed="rId2"/>
          <a:stretch>
            <a:fillRect/>
          </a:stretch>
        </p:blipFill>
        <p:spPr>
          <a:xfrm>
            <a:off x="1566678" y="643467"/>
            <a:ext cx="9058643" cy="5571065"/>
          </a:xfrm>
          <a:prstGeom prst="rect">
            <a:avLst/>
          </a:prstGeom>
          <a:ln>
            <a:noFill/>
          </a:ln>
        </p:spPr>
      </p:pic>
    </p:spTree>
    <p:extLst>
      <p:ext uri="{BB962C8B-B14F-4D97-AF65-F5344CB8AC3E}">
        <p14:creationId xmlns:p14="http://schemas.microsoft.com/office/powerpoint/2010/main" val="27752566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54D13696-C3BC-58CD-F0DC-A43321CEF932}"/>
              </a:ext>
            </a:extLst>
          </p:cNvPr>
          <p:cNvPicPr>
            <a:picLocks noChangeAspect="1"/>
          </p:cNvPicPr>
          <p:nvPr/>
        </p:nvPicPr>
        <p:blipFill rotWithShape="1">
          <a:blip r:embed="rId2">
            <a:alphaModFix amt="35000"/>
          </a:blip>
          <a:srcRect t="4205" b="11526"/>
          <a:stretch/>
        </p:blipFill>
        <p:spPr>
          <a:xfrm>
            <a:off x="20" y="10"/>
            <a:ext cx="12191980" cy="6857990"/>
          </a:xfrm>
          <a:prstGeom prst="rect">
            <a:avLst/>
          </a:prstGeom>
        </p:spPr>
      </p:pic>
      <p:sp>
        <p:nvSpPr>
          <p:cNvPr id="2" name="Title 1">
            <a:extLst>
              <a:ext uri="{FF2B5EF4-FFF2-40B4-BE49-F238E27FC236}">
                <a16:creationId xmlns:a16="http://schemas.microsoft.com/office/drawing/2014/main" id="{3831E38D-8473-93FA-9357-08C157AB50E2}"/>
              </a:ext>
            </a:extLst>
          </p:cNvPr>
          <p:cNvSpPr>
            <a:spLocks noGrp="1"/>
          </p:cNvSpPr>
          <p:nvPr>
            <p:ph type="title"/>
          </p:nvPr>
        </p:nvSpPr>
        <p:spPr>
          <a:xfrm>
            <a:off x="838200" y="365125"/>
            <a:ext cx="10515600" cy="1325563"/>
          </a:xfrm>
        </p:spPr>
        <p:txBody>
          <a:bodyPr>
            <a:normAutofit/>
          </a:bodyPr>
          <a:lstStyle/>
          <a:p>
            <a:r>
              <a:rPr lang="en-US">
                <a:solidFill>
                  <a:srgbClr val="FFFFFF"/>
                </a:solidFill>
              </a:rPr>
              <a:t>Shapes and Images - Blog</a:t>
            </a:r>
          </a:p>
        </p:txBody>
      </p:sp>
      <p:graphicFrame>
        <p:nvGraphicFramePr>
          <p:cNvPr id="5" name="Content Placeholder 2">
            <a:extLst>
              <a:ext uri="{FF2B5EF4-FFF2-40B4-BE49-F238E27FC236}">
                <a16:creationId xmlns:a16="http://schemas.microsoft.com/office/drawing/2014/main" id="{F8D530AE-813F-B48F-1A09-10A31A15497C}"/>
              </a:ext>
            </a:extLst>
          </p:cNvPr>
          <p:cNvGraphicFramePr>
            <a:graphicFrameLocks noGrp="1"/>
          </p:cNvGraphicFramePr>
          <p:nvPr>
            <p:ph idx="1"/>
            <p:extLst>
              <p:ext uri="{D42A27DB-BD31-4B8C-83A1-F6EECF244321}">
                <p14:modId xmlns:p14="http://schemas.microsoft.com/office/powerpoint/2010/main" val="907677315"/>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527163260"/>
      </p:ext>
    </p:extLst>
  </p:cSld>
  <p:clrMapOvr>
    <a:overrideClrMapping bg1="dk1" tx1="lt1" bg2="dk2" tx2="lt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screenshot of a computer&#10;&#10;Description automatically generated with low confidence">
            <a:extLst>
              <a:ext uri="{FF2B5EF4-FFF2-40B4-BE49-F238E27FC236}">
                <a16:creationId xmlns:a16="http://schemas.microsoft.com/office/drawing/2014/main" id="{C9ACCA7F-7719-86F3-A2EA-6578E009CC76}"/>
              </a:ext>
            </a:extLst>
          </p:cNvPr>
          <p:cNvPicPr>
            <a:picLocks noChangeAspect="1"/>
          </p:cNvPicPr>
          <p:nvPr/>
        </p:nvPicPr>
        <p:blipFill rotWithShape="1">
          <a:blip r:embed="rId2"/>
          <a:srcRect t="6546" b="2008"/>
          <a:stretch/>
        </p:blipFill>
        <p:spPr>
          <a:xfrm>
            <a:off x="20" y="1282"/>
            <a:ext cx="12191980" cy="6856718"/>
          </a:xfrm>
          <a:prstGeom prst="rect">
            <a:avLst/>
          </a:prstGeom>
        </p:spPr>
      </p:pic>
    </p:spTree>
    <p:extLst>
      <p:ext uri="{BB962C8B-B14F-4D97-AF65-F5344CB8AC3E}">
        <p14:creationId xmlns:p14="http://schemas.microsoft.com/office/powerpoint/2010/main" val="40769772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E2B703B-46F9-481A-A605-82E2A828C4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2751392-BA75-830E-DA96-A5A9968BACF5}"/>
              </a:ext>
            </a:extLst>
          </p:cNvPr>
          <p:cNvSpPr>
            <a:spLocks noGrp="1"/>
          </p:cNvSpPr>
          <p:nvPr>
            <p:ph type="title"/>
          </p:nvPr>
        </p:nvSpPr>
        <p:spPr>
          <a:xfrm>
            <a:off x="838200" y="459863"/>
            <a:ext cx="10515600" cy="1004594"/>
          </a:xfrm>
        </p:spPr>
        <p:txBody>
          <a:bodyPr>
            <a:normAutofit/>
          </a:bodyPr>
          <a:lstStyle/>
          <a:p>
            <a:pPr algn="ctr"/>
            <a:r>
              <a:rPr lang="en-US">
                <a:solidFill>
                  <a:srgbClr val="FFFFFF"/>
                </a:solidFill>
              </a:rPr>
              <a:t>Shapes and images – Contact</a:t>
            </a:r>
          </a:p>
        </p:txBody>
      </p:sp>
      <p:sp>
        <p:nvSpPr>
          <p:cNvPr id="11" name="Rectangle: Rounded Corners 10">
            <a:extLst>
              <a:ext uri="{FF2B5EF4-FFF2-40B4-BE49-F238E27FC236}">
                <a16:creationId xmlns:a16="http://schemas.microsoft.com/office/drawing/2014/main" id="{F13BE4D7-0C3D-4906-B230-A1C5B4665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496" y="1587970"/>
            <a:ext cx="11033008" cy="4768380"/>
          </a:xfrm>
          <a:prstGeom prst="roundRect">
            <a:avLst>
              <a:gd name="adj" fmla="val 3174"/>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6E79D77D-19E6-55F0-5509-FC03F64C5D71}"/>
              </a:ext>
            </a:extLst>
          </p:cNvPr>
          <p:cNvGraphicFramePr>
            <a:graphicFrameLocks noGrp="1"/>
          </p:cNvGraphicFramePr>
          <p:nvPr>
            <p:ph idx="1"/>
            <p:extLst>
              <p:ext uri="{D42A27DB-BD31-4B8C-83A1-F6EECF244321}">
                <p14:modId xmlns:p14="http://schemas.microsoft.com/office/powerpoint/2010/main" val="3323864021"/>
              </p:ext>
            </p:extLst>
          </p:nvPr>
        </p:nvGraphicFramePr>
        <p:xfrm>
          <a:off x="838200" y="1800911"/>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842102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17">
            <a:extLst>
              <a:ext uri="{FF2B5EF4-FFF2-40B4-BE49-F238E27FC236}">
                <a16:creationId xmlns:a16="http://schemas.microsoft.com/office/drawing/2014/main" id="{84ECDE7A-6944-466D-8FFE-149A29BA6B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5" name="Rectangle 19">
            <a:extLst>
              <a:ext uri="{FF2B5EF4-FFF2-40B4-BE49-F238E27FC236}">
                <a16:creationId xmlns:a16="http://schemas.microsoft.com/office/drawing/2014/main" id="{B3420082-9415-44EC-802E-C77D71D59C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12700">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2" name="Rectangle 21">
            <a:extLst>
              <a:ext uri="{FF2B5EF4-FFF2-40B4-BE49-F238E27FC236}">
                <a16:creationId xmlns:a16="http://schemas.microsoft.com/office/drawing/2014/main" id="{55A52C45-1FCB-4636-A80F-2849B8226C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94587D9-9E22-3D56-1FCE-E71AF4D066A9}"/>
              </a:ext>
            </a:extLst>
          </p:cNvPr>
          <p:cNvSpPr>
            <a:spLocks noGrp="1"/>
          </p:cNvSpPr>
          <p:nvPr>
            <p:ph type="title"/>
          </p:nvPr>
        </p:nvSpPr>
        <p:spPr>
          <a:xfrm>
            <a:off x="1115568" y="548640"/>
            <a:ext cx="10168128" cy="1179576"/>
          </a:xfrm>
        </p:spPr>
        <p:txBody>
          <a:bodyPr vert="horz" lIns="91440" tIns="45720" rIns="91440" bIns="45720" rtlCol="0" anchor="ctr">
            <a:normAutofit/>
          </a:bodyPr>
          <a:lstStyle/>
          <a:p>
            <a:r>
              <a:rPr lang="en-US" sz="4000"/>
              <a:t>Portfolio Website - About</a:t>
            </a:r>
            <a:endParaRPr lang="en-US" sz="4000" dirty="0"/>
          </a:p>
        </p:txBody>
      </p:sp>
      <p:sp>
        <p:nvSpPr>
          <p:cNvPr id="24" name="Rectangle 23">
            <a:extLst>
              <a:ext uri="{FF2B5EF4-FFF2-40B4-BE49-F238E27FC236}">
                <a16:creationId xmlns:a16="http://schemas.microsoft.com/office/drawing/2014/main" id="{768EB4DD-3704-43AD-92B3-C4E0C6EA92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7079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 name="Picture 7" descr="A screenshot of a computer&#10;&#10;Description automatically generated with low confidence">
            <a:extLst>
              <a:ext uri="{FF2B5EF4-FFF2-40B4-BE49-F238E27FC236}">
                <a16:creationId xmlns:a16="http://schemas.microsoft.com/office/drawing/2014/main" id="{8C364F38-8EC6-E1CD-2D93-20C5945F1F09}"/>
              </a:ext>
            </a:extLst>
          </p:cNvPr>
          <p:cNvPicPr>
            <a:picLocks noChangeAspect="1"/>
          </p:cNvPicPr>
          <p:nvPr/>
        </p:nvPicPr>
        <p:blipFill rotWithShape="1">
          <a:blip r:embed="rId2"/>
          <a:srcRect l="1982" r="3" b="3"/>
          <a:stretch/>
        </p:blipFill>
        <p:spPr>
          <a:xfrm>
            <a:off x="908304" y="2478024"/>
            <a:ext cx="6009855" cy="3694176"/>
          </a:xfrm>
          <a:prstGeom prst="rect">
            <a:avLst/>
          </a:prstGeom>
        </p:spPr>
      </p:pic>
      <p:sp>
        <p:nvSpPr>
          <p:cNvPr id="6" name="TextBox 5">
            <a:extLst>
              <a:ext uri="{FF2B5EF4-FFF2-40B4-BE49-F238E27FC236}">
                <a16:creationId xmlns:a16="http://schemas.microsoft.com/office/drawing/2014/main" id="{0C9F371B-E971-A2D8-E6B6-CBF90A606540}"/>
              </a:ext>
            </a:extLst>
          </p:cNvPr>
          <p:cNvSpPr txBox="1"/>
          <p:nvPr/>
        </p:nvSpPr>
        <p:spPr>
          <a:xfrm>
            <a:off x="7411453" y="2478024"/>
            <a:ext cx="3872243" cy="3694176"/>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a:t>Key Features:</a:t>
            </a:r>
          </a:p>
          <a:p>
            <a:pPr marL="285750" indent="-228600">
              <a:lnSpc>
                <a:spcPct val="90000"/>
              </a:lnSpc>
              <a:spcAft>
                <a:spcPts val="600"/>
              </a:spcAft>
              <a:buFont typeface="Arial" panose="020B0604020202020204" pitchFamily="34" charset="0"/>
              <a:buChar char="•"/>
            </a:pPr>
            <a:r>
              <a:rPr lang="en-US"/>
              <a:t>Work History callouts</a:t>
            </a:r>
          </a:p>
          <a:p>
            <a:pPr marL="285750" indent="-228600">
              <a:lnSpc>
                <a:spcPct val="90000"/>
              </a:lnSpc>
              <a:spcAft>
                <a:spcPts val="600"/>
              </a:spcAft>
              <a:buFont typeface="Arial" panose="020B0604020202020204" pitchFamily="34" charset="0"/>
              <a:buChar char="•"/>
            </a:pPr>
            <a:r>
              <a:rPr lang="en-US"/>
              <a:t>Resume link</a:t>
            </a:r>
          </a:p>
          <a:p>
            <a:pPr marL="285750" indent="-228600">
              <a:lnSpc>
                <a:spcPct val="90000"/>
              </a:lnSpc>
              <a:spcAft>
                <a:spcPts val="600"/>
              </a:spcAft>
              <a:buFont typeface="Arial" panose="020B0604020202020204" pitchFamily="34" charset="0"/>
              <a:buChar char="•"/>
            </a:pPr>
            <a:r>
              <a:rPr lang="en-US"/>
              <a:t>Rounded corners on images appropriately sized</a:t>
            </a:r>
          </a:p>
        </p:txBody>
      </p:sp>
    </p:spTree>
    <p:extLst>
      <p:ext uri="{BB962C8B-B14F-4D97-AF65-F5344CB8AC3E}">
        <p14:creationId xmlns:p14="http://schemas.microsoft.com/office/powerpoint/2010/main" val="40772788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Isosceles Triangle 17">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screenshot of a computer&#10;&#10;Description automatically generated with medium confidence">
            <a:extLst>
              <a:ext uri="{FF2B5EF4-FFF2-40B4-BE49-F238E27FC236}">
                <a16:creationId xmlns:a16="http://schemas.microsoft.com/office/drawing/2014/main" id="{3D37C54F-DA84-97CE-372B-48AFC95EB1B8}"/>
              </a:ext>
            </a:extLst>
          </p:cNvPr>
          <p:cNvPicPr>
            <a:picLocks noChangeAspect="1"/>
          </p:cNvPicPr>
          <p:nvPr/>
        </p:nvPicPr>
        <p:blipFill>
          <a:blip r:embed="rId2"/>
          <a:stretch>
            <a:fillRect/>
          </a:stretch>
        </p:blipFill>
        <p:spPr>
          <a:xfrm>
            <a:off x="1566678" y="643467"/>
            <a:ext cx="9058643" cy="5571065"/>
          </a:xfrm>
          <a:prstGeom prst="rect">
            <a:avLst/>
          </a:prstGeom>
          <a:ln>
            <a:noFill/>
          </a:ln>
        </p:spPr>
      </p:pic>
      <p:sp>
        <p:nvSpPr>
          <p:cNvPr id="20" name="Isosceles Triangle 19">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0469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C3336C-8642-5986-F7F0-6226E0501DFE}"/>
              </a:ext>
            </a:extLst>
          </p:cNvPr>
          <p:cNvSpPr>
            <a:spLocks noGrp="1"/>
          </p:cNvSpPr>
          <p:nvPr>
            <p:ph type="title"/>
          </p:nvPr>
        </p:nvSpPr>
        <p:spPr>
          <a:xfrm>
            <a:off x="640080" y="325369"/>
            <a:ext cx="4368602" cy="1956841"/>
          </a:xfrm>
        </p:spPr>
        <p:txBody>
          <a:bodyPr anchor="b">
            <a:normAutofit/>
          </a:bodyPr>
          <a:lstStyle/>
          <a:p>
            <a:r>
              <a:rPr lang="en-US" sz="5400"/>
              <a:t>Conclusion</a:t>
            </a:r>
          </a:p>
        </p:txBody>
      </p:sp>
      <p:sp>
        <p:nvSpPr>
          <p:cNvPr id="11"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EC69EA4-591A-292D-6CE8-E7D18B727ED3}"/>
              </a:ext>
            </a:extLst>
          </p:cNvPr>
          <p:cNvSpPr>
            <a:spLocks noGrp="1"/>
          </p:cNvSpPr>
          <p:nvPr>
            <p:ph idx="1"/>
          </p:nvPr>
        </p:nvSpPr>
        <p:spPr>
          <a:xfrm>
            <a:off x="640080" y="2872899"/>
            <a:ext cx="4243589" cy="3320668"/>
          </a:xfrm>
        </p:spPr>
        <p:txBody>
          <a:bodyPr>
            <a:normAutofit/>
          </a:bodyPr>
          <a:lstStyle/>
          <a:p>
            <a:r>
              <a:rPr lang="en-US" sz="1500"/>
              <a:t>Challenges:</a:t>
            </a:r>
          </a:p>
          <a:p>
            <a:pPr lvl="1"/>
            <a:r>
              <a:rPr lang="en-US" sz="1500"/>
              <a:t>The design itself was the hardest part for me to come up with!</a:t>
            </a:r>
          </a:p>
          <a:p>
            <a:pPr lvl="1"/>
            <a:r>
              <a:rPr lang="en-US" sz="1500"/>
              <a:t>Once I had a design and layout in mind, the process to build this came naturally.</a:t>
            </a:r>
          </a:p>
          <a:p>
            <a:pPr lvl="1"/>
            <a:r>
              <a:rPr lang="en-US" sz="1500"/>
              <a:t>I wanted to extend myself to some of the key elements of dropdown menu’s, key animations and a useable fillable form.</a:t>
            </a:r>
          </a:p>
          <a:p>
            <a:pPr lvl="1"/>
            <a:r>
              <a:rPr lang="en-US" sz="1500"/>
              <a:t>At one time I had about 3x the amount of animations built, but decided this was complete overkill for the site.</a:t>
            </a:r>
          </a:p>
        </p:txBody>
      </p:sp>
      <p:pic>
        <p:nvPicPr>
          <p:cNvPr id="5" name="Picture 4" descr="White puzzle with one red piece">
            <a:extLst>
              <a:ext uri="{FF2B5EF4-FFF2-40B4-BE49-F238E27FC236}">
                <a16:creationId xmlns:a16="http://schemas.microsoft.com/office/drawing/2014/main" id="{3E75AB8E-D56A-C234-B3F1-851DCEEE22CA}"/>
              </a:ext>
            </a:extLst>
          </p:cNvPr>
          <p:cNvPicPr>
            <a:picLocks noChangeAspect="1"/>
          </p:cNvPicPr>
          <p:nvPr/>
        </p:nvPicPr>
        <p:blipFill rotWithShape="1">
          <a:blip r:embed="rId2"/>
          <a:srcRect l="22592" r="20988"/>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5468594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9A36457-A5F4-4103-A443-02581C0918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C5FB7E8-B636-40FA-BE8D-48145C0F5C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12192000" cy="2295238"/>
          </a:xfrm>
          <a:custGeom>
            <a:avLst/>
            <a:gdLst>
              <a:gd name="connsiteX0" fmla="*/ 12160143 w 12192000"/>
              <a:gd name="connsiteY0" fmla="*/ 831692 h 2079137"/>
              <a:gd name="connsiteX1" fmla="*/ 12159112 w 12192000"/>
              <a:gd name="connsiteY1" fmla="*/ 833361 h 2079137"/>
              <a:gd name="connsiteX2" fmla="*/ 12158912 w 12192000"/>
              <a:gd name="connsiteY2" fmla="*/ 832430 h 2079137"/>
              <a:gd name="connsiteX3" fmla="*/ 0 w 12192000"/>
              <a:gd name="connsiteY3" fmla="*/ 0 h 2079137"/>
              <a:gd name="connsiteX4" fmla="*/ 12192000 w 12192000"/>
              <a:gd name="connsiteY4" fmla="*/ 0 h 2079137"/>
              <a:gd name="connsiteX5" fmla="*/ 12192000 w 12192000"/>
              <a:gd name="connsiteY5" fmla="*/ 558063 h 2079137"/>
              <a:gd name="connsiteX6" fmla="*/ 12189259 w 12192000"/>
              <a:gd name="connsiteY6" fmla="*/ 810508 h 2079137"/>
              <a:gd name="connsiteX7" fmla="*/ 12170847 w 12192000"/>
              <a:gd name="connsiteY7" fmla="*/ 825280 h 2079137"/>
              <a:gd name="connsiteX8" fmla="*/ 12160143 w 12192000"/>
              <a:gd name="connsiteY8" fmla="*/ 831692 h 2079137"/>
              <a:gd name="connsiteX9" fmla="*/ 12163806 w 12192000"/>
              <a:gd name="connsiteY9" fmla="*/ 825759 h 2079137"/>
              <a:gd name="connsiteX10" fmla="*/ 12056557 w 12192000"/>
              <a:gd name="connsiteY10" fmla="*/ 810176 h 2079137"/>
              <a:gd name="connsiteX11" fmla="*/ 11900316 w 12192000"/>
              <a:gd name="connsiteY11" fmla="*/ 789618 h 2079137"/>
              <a:gd name="connsiteX12" fmla="*/ 11791206 w 12192000"/>
              <a:gd name="connsiteY12" fmla="*/ 824176 h 2079137"/>
              <a:gd name="connsiteX13" fmla="*/ 11659257 w 12192000"/>
              <a:gd name="connsiteY13" fmla="*/ 800841 h 2079137"/>
              <a:gd name="connsiteX14" fmla="*/ 11569789 w 12192000"/>
              <a:gd name="connsiteY14" fmla="*/ 797135 h 2079137"/>
              <a:gd name="connsiteX15" fmla="*/ 11367885 w 12192000"/>
              <a:gd name="connsiteY15" fmla="*/ 791985 h 2079137"/>
              <a:gd name="connsiteX16" fmla="*/ 11174663 w 12192000"/>
              <a:gd name="connsiteY16" fmla="*/ 788721 h 2079137"/>
              <a:gd name="connsiteX17" fmla="*/ 11068220 w 12192000"/>
              <a:gd name="connsiteY17" fmla="*/ 786994 h 2079137"/>
              <a:gd name="connsiteX18" fmla="*/ 10893266 w 12192000"/>
              <a:gd name="connsiteY18" fmla="*/ 794013 h 2079137"/>
              <a:gd name="connsiteX19" fmla="*/ 10844025 w 12192000"/>
              <a:gd name="connsiteY19" fmla="*/ 789857 h 2079137"/>
              <a:gd name="connsiteX20" fmla="*/ 10814353 w 12192000"/>
              <a:gd name="connsiteY20" fmla="*/ 789010 h 2079137"/>
              <a:gd name="connsiteX21" fmla="*/ 10748393 w 12192000"/>
              <a:gd name="connsiteY21" fmla="*/ 806738 h 2079137"/>
              <a:gd name="connsiteX22" fmla="*/ 10468256 w 12192000"/>
              <a:gd name="connsiteY22" fmla="*/ 778733 h 2079137"/>
              <a:gd name="connsiteX23" fmla="*/ 10256131 w 12192000"/>
              <a:gd name="connsiteY23" fmla="*/ 788332 h 2079137"/>
              <a:gd name="connsiteX24" fmla="*/ 10177442 w 12192000"/>
              <a:gd name="connsiteY24" fmla="*/ 777371 h 2079137"/>
              <a:gd name="connsiteX25" fmla="*/ 10006086 w 12192000"/>
              <a:gd name="connsiteY25" fmla="*/ 792651 h 2079137"/>
              <a:gd name="connsiteX26" fmla="*/ 9952382 w 12192000"/>
              <a:gd name="connsiteY26" fmla="*/ 815411 h 2079137"/>
              <a:gd name="connsiteX27" fmla="*/ 9926457 w 12192000"/>
              <a:gd name="connsiteY27" fmla="*/ 827295 h 2079137"/>
              <a:gd name="connsiteX28" fmla="*/ 9843405 w 12192000"/>
              <a:gd name="connsiteY28" fmla="*/ 867046 h 2079137"/>
              <a:gd name="connsiteX29" fmla="*/ 9830866 w 12192000"/>
              <a:gd name="connsiteY29" fmla="*/ 875047 h 2079137"/>
              <a:gd name="connsiteX30" fmla="*/ 9801807 w 12192000"/>
              <a:gd name="connsiteY30" fmla="*/ 872272 h 2079137"/>
              <a:gd name="connsiteX31" fmla="*/ 9785653 w 12192000"/>
              <a:gd name="connsiteY31" fmla="*/ 861743 h 2079137"/>
              <a:gd name="connsiteX32" fmla="*/ 9781177 w 12192000"/>
              <a:gd name="connsiteY32" fmla="*/ 864820 h 2079137"/>
              <a:gd name="connsiteX33" fmla="*/ 9768640 w 12192000"/>
              <a:gd name="connsiteY33" fmla="*/ 869379 h 2079137"/>
              <a:gd name="connsiteX34" fmla="*/ 9712211 w 12192000"/>
              <a:gd name="connsiteY34" fmla="*/ 900283 h 2079137"/>
              <a:gd name="connsiteX35" fmla="*/ 9689465 w 12192000"/>
              <a:gd name="connsiteY35" fmla="*/ 899268 h 2079137"/>
              <a:gd name="connsiteX36" fmla="*/ 9600339 w 12192000"/>
              <a:gd name="connsiteY36" fmla="*/ 922112 h 2079137"/>
              <a:gd name="connsiteX37" fmla="*/ 9582850 w 12192000"/>
              <a:gd name="connsiteY37" fmla="*/ 925510 h 2079137"/>
              <a:gd name="connsiteX38" fmla="*/ 9549638 w 12192000"/>
              <a:gd name="connsiteY38" fmla="*/ 940845 h 2079137"/>
              <a:gd name="connsiteX39" fmla="*/ 9539471 w 12192000"/>
              <a:gd name="connsiteY39" fmla="*/ 941799 h 2079137"/>
              <a:gd name="connsiteX40" fmla="*/ 9505592 w 12192000"/>
              <a:gd name="connsiteY40" fmla="*/ 955533 h 2079137"/>
              <a:gd name="connsiteX41" fmla="*/ 9432569 w 12192000"/>
              <a:gd name="connsiteY41" fmla="*/ 985377 h 2079137"/>
              <a:gd name="connsiteX42" fmla="*/ 9414216 w 12192000"/>
              <a:gd name="connsiteY42" fmla="*/ 992655 h 2079137"/>
              <a:gd name="connsiteX43" fmla="*/ 9397106 w 12192000"/>
              <a:gd name="connsiteY43" fmla="*/ 992980 h 2079137"/>
              <a:gd name="connsiteX44" fmla="*/ 9305108 w 12192000"/>
              <a:gd name="connsiteY44" fmla="*/ 1007767 h 2079137"/>
              <a:gd name="connsiteX45" fmla="*/ 9282434 w 12192000"/>
              <a:gd name="connsiteY45" fmla="*/ 1007523 h 2079137"/>
              <a:gd name="connsiteX46" fmla="*/ 9271941 w 12192000"/>
              <a:gd name="connsiteY46" fmla="*/ 1002839 h 2079137"/>
              <a:gd name="connsiteX47" fmla="*/ 9238227 w 12192000"/>
              <a:gd name="connsiteY47" fmla="*/ 1017668 h 2079137"/>
              <a:gd name="connsiteX48" fmla="*/ 9184265 w 12192000"/>
              <a:gd name="connsiteY48" fmla="*/ 1031275 h 2079137"/>
              <a:gd name="connsiteX49" fmla="*/ 9159000 w 12192000"/>
              <a:gd name="connsiteY49" fmla="*/ 1039569 h 2079137"/>
              <a:gd name="connsiteX50" fmla="*/ 9137031 w 12192000"/>
              <a:gd name="connsiteY50" fmla="*/ 1038699 h 2079137"/>
              <a:gd name="connsiteX51" fmla="*/ 9015702 w 12192000"/>
              <a:gd name="connsiteY51" fmla="*/ 1051400 h 2079137"/>
              <a:gd name="connsiteX52" fmla="*/ 8971403 w 12192000"/>
              <a:gd name="connsiteY52" fmla="*/ 1040542 h 2079137"/>
              <a:gd name="connsiteX53" fmla="*/ 8961826 w 12192000"/>
              <a:gd name="connsiteY53" fmla="*/ 1045364 h 2079137"/>
              <a:gd name="connsiteX54" fmla="*/ 8888623 w 12192000"/>
              <a:gd name="connsiteY54" fmla="*/ 1053908 h 2079137"/>
              <a:gd name="connsiteX55" fmla="*/ 8841066 w 12192000"/>
              <a:gd name="connsiteY55" fmla="*/ 1060421 h 2079137"/>
              <a:gd name="connsiteX56" fmla="*/ 8752342 w 12192000"/>
              <a:gd name="connsiteY56" fmla="*/ 1080646 h 2079137"/>
              <a:gd name="connsiteX57" fmla="*/ 8699139 w 12192000"/>
              <a:gd name="connsiteY57" fmla="*/ 1087885 h 2079137"/>
              <a:gd name="connsiteX58" fmla="*/ 8667273 w 12192000"/>
              <a:gd name="connsiteY58" fmla="*/ 1092062 h 2079137"/>
              <a:gd name="connsiteX59" fmla="*/ 8586064 w 12192000"/>
              <a:gd name="connsiteY59" fmla="*/ 1114603 h 2079137"/>
              <a:gd name="connsiteX60" fmla="*/ 8460312 w 12192000"/>
              <a:gd name="connsiteY60" fmla="*/ 1179878 h 2079137"/>
              <a:gd name="connsiteX61" fmla="*/ 8419023 w 12192000"/>
              <a:gd name="connsiteY61" fmla="*/ 1191748 h 2079137"/>
              <a:gd name="connsiteX62" fmla="*/ 8410939 w 12192000"/>
              <a:gd name="connsiteY62" fmla="*/ 1189696 h 2079137"/>
              <a:gd name="connsiteX63" fmla="*/ 8362040 w 12192000"/>
              <a:gd name="connsiteY63" fmla="*/ 1220820 h 2079137"/>
              <a:gd name="connsiteX64" fmla="*/ 8273677 w 12192000"/>
              <a:gd name="connsiteY64" fmla="*/ 1236495 h 2079137"/>
              <a:gd name="connsiteX65" fmla="*/ 8204283 w 12192000"/>
              <a:gd name="connsiteY65" fmla="*/ 1243537 h 2079137"/>
              <a:gd name="connsiteX66" fmla="*/ 8166550 w 12192000"/>
              <a:gd name="connsiteY66" fmla="*/ 1249551 h 2079137"/>
              <a:gd name="connsiteX67" fmla="*/ 8137785 w 12192000"/>
              <a:gd name="connsiteY67" fmla="*/ 1251636 h 2079137"/>
              <a:gd name="connsiteX68" fmla="*/ 8071596 w 12192000"/>
              <a:gd name="connsiteY68" fmla="*/ 1269274 h 2079137"/>
              <a:gd name="connsiteX69" fmla="*/ 7964816 w 12192000"/>
              <a:gd name="connsiteY69" fmla="*/ 1303668 h 2079137"/>
              <a:gd name="connsiteX70" fmla="*/ 7941495 w 12192000"/>
              <a:gd name="connsiteY70" fmla="*/ 1309821 h 2079137"/>
              <a:gd name="connsiteX71" fmla="*/ 7919123 w 12192000"/>
              <a:gd name="connsiteY71" fmla="*/ 1310466 h 2079137"/>
              <a:gd name="connsiteX72" fmla="*/ 7911902 w 12192000"/>
              <a:gd name="connsiteY72" fmla="*/ 1306569 h 2079137"/>
              <a:gd name="connsiteX73" fmla="*/ 7898703 w 12192000"/>
              <a:gd name="connsiteY73" fmla="*/ 1309208 h 2079137"/>
              <a:gd name="connsiteX74" fmla="*/ 7894703 w 12192000"/>
              <a:gd name="connsiteY74" fmla="*/ 1308939 h 2079137"/>
              <a:gd name="connsiteX75" fmla="*/ 7872267 w 12192000"/>
              <a:gd name="connsiteY75" fmla="*/ 1308370 h 2079137"/>
              <a:gd name="connsiteX76" fmla="*/ 7836454 w 12192000"/>
              <a:gd name="connsiteY76" fmla="*/ 1331265 h 2079137"/>
              <a:gd name="connsiteX77" fmla="*/ 7782451 w 12192000"/>
              <a:gd name="connsiteY77" fmla="*/ 1339601 h 2079137"/>
              <a:gd name="connsiteX78" fmla="*/ 7542969 w 12192000"/>
              <a:gd name="connsiteY78" fmla="*/ 1372495 h 2079137"/>
              <a:gd name="connsiteX79" fmla="*/ 7476832 w 12192000"/>
              <a:gd name="connsiteY79" fmla="*/ 1431655 h 2079137"/>
              <a:gd name="connsiteX80" fmla="*/ 7370237 w 12192000"/>
              <a:gd name="connsiteY80" fmla="*/ 1474339 h 2079137"/>
              <a:gd name="connsiteX81" fmla="*/ 7222223 w 12192000"/>
              <a:gd name="connsiteY81" fmla="*/ 1510199 h 2079137"/>
              <a:gd name="connsiteX82" fmla="*/ 7215703 w 12192000"/>
              <a:gd name="connsiteY82" fmla="*/ 1520424 h 2079137"/>
              <a:gd name="connsiteX83" fmla="*/ 7204548 w 12192000"/>
              <a:gd name="connsiteY83" fmla="*/ 1528145 h 2079137"/>
              <a:gd name="connsiteX84" fmla="*/ 7202038 w 12192000"/>
              <a:gd name="connsiteY84" fmla="*/ 1527954 h 2079137"/>
              <a:gd name="connsiteX85" fmla="*/ 7173860 w 12192000"/>
              <a:gd name="connsiteY85" fmla="*/ 1541605 h 2079137"/>
              <a:gd name="connsiteX86" fmla="*/ 7155079 w 12192000"/>
              <a:gd name="connsiteY86" fmla="*/ 1552495 h 2079137"/>
              <a:gd name="connsiteX87" fmla="*/ 7149757 w 12192000"/>
              <a:gd name="connsiteY87" fmla="*/ 1552732 h 2079137"/>
              <a:gd name="connsiteX88" fmla="*/ 7104804 w 12192000"/>
              <a:gd name="connsiteY88" fmla="*/ 1565792 h 2079137"/>
              <a:gd name="connsiteX89" fmla="*/ 7082824 w 12192000"/>
              <a:gd name="connsiteY89" fmla="*/ 1567947 h 2079137"/>
              <a:gd name="connsiteX90" fmla="*/ 7021520 w 12192000"/>
              <a:gd name="connsiteY90" fmla="*/ 1562334 h 2079137"/>
              <a:gd name="connsiteX91" fmla="*/ 6988956 w 12192000"/>
              <a:gd name="connsiteY91" fmla="*/ 1576442 h 2079137"/>
              <a:gd name="connsiteX92" fmla="*/ 6981922 w 12192000"/>
              <a:gd name="connsiteY92" fmla="*/ 1578821 h 2079137"/>
              <a:gd name="connsiteX93" fmla="*/ 6981583 w 12192000"/>
              <a:gd name="connsiteY93" fmla="*/ 1578678 h 2079137"/>
              <a:gd name="connsiteX94" fmla="*/ 6973762 w 12192000"/>
              <a:gd name="connsiteY94" fmla="*/ 1580811 h 2079137"/>
              <a:gd name="connsiteX95" fmla="*/ 6969093 w 12192000"/>
              <a:gd name="connsiteY95" fmla="*/ 1583157 h 2079137"/>
              <a:gd name="connsiteX96" fmla="*/ 6890037 w 12192000"/>
              <a:gd name="connsiteY96" fmla="*/ 1575825 h 2079137"/>
              <a:gd name="connsiteX97" fmla="*/ 6785054 w 12192000"/>
              <a:gd name="connsiteY97" fmla="*/ 1582200 h 2079137"/>
              <a:gd name="connsiteX98" fmla="*/ 6681692 w 12192000"/>
              <a:gd name="connsiteY98" fmla="*/ 1591296 h 2079137"/>
              <a:gd name="connsiteX99" fmla="*/ 6644556 w 12192000"/>
              <a:gd name="connsiteY99" fmla="*/ 1595940 h 2079137"/>
              <a:gd name="connsiteX100" fmla="*/ 6577106 w 12192000"/>
              <a:gd name="connsiteY100" fmla="*/ 1598261 h 2079137"/>
              <a:gd name="connsiteX101" fmla="*/ 6544183 w 12192000"/>
              <a:gd name="connsiteY101" fmla="*/ 1596149 h 2079137"/>
              <a:gd name="connsiteX102" fmla="*/ 6540921 w 12192000"/>
              <a:gd name="connsiteY102" fmla="*/ 1593857 h 2079137"/>
              <a:gd name="connsiteX103" fmla="*/ 6535046 w 12192000"/>
              <a:gd name="connsiteY103" fmla="*/ 1593283 h 2079137"/>
              <a:gd name="connsiteX104" fmla="*/ 6519853 w 12192000"/>
              <a:gd name="connsiteY104" fmla="*/ 1595771 h 2079137"/>
              <a:gd name="connsiteX105" fmla="*/ 6514280 w 12192000"/>
              <a:gd name="connsiteY105" fmla="*/ 1597376 h 2079137"/>
              <a:gd name="connsiteX106" fmla="*/ 6505824 w 12192000"/>
              <a:gd name="connsiteY106" fmla="*/ 1598298 h 2079137"/>
              <a:gd name="connsiteX107" fmla="*/ 6505573 w 12192000"/>
              <a:gd name="connsiteY107" fmla="*/ 1598109 h 2079137"/>
              <a:gd name="connsiteX108" fmla="*/ 6497741 w 12192000"/>
              <a:gd name="connsiteY108" fmla="*/ 1599392 h 2079137"/>
              <a:gd name="connsiteX109" fmla="*/ 6459992 w 12192000"/>
              <a:gd name="connsiteY109" fmla="*/ 1608358 h 2079137"/>
              <a:gd name="connsiteX110" fmla="*/ 6404572 w 12192000"/>
              <a:gd name="connsiteY110" fmla="*/ 1593771 h 2079137"/>
              <a:gd name="connsiteX111" fmla="*/ 6382671 w 12192000"/>
              <a:gd name="connsiteY111" fmla="*/ 1592612 h 2079137"/>
              <a:gd name="connsiteX112" fmla="*/ 6369843 w 12192000"/>
              <a:gd name="connsiteY112" fmla="*/ 1590015 h 2079137"/>
              <a:gd name="connsiteX113" fmla="*/ 6269740 w 12192000"/>
              <a:gd name="connsiteY113" fmla="*/ 1614633 h 2079137"/>
              <a:gd name="connsiteX114" fmla="*/ 6255405 w 12192000"/>
              <a:gd name="connsiteY114" fmla="*/ 1620529 h 2079137"/>
              <a:gd name="connsiteX115" fmla="*/ 6244248 w 12192000"/>
              <a:gd name="connsiteY115" fmla="*/ 1629561 h 2079137"/>
              <a:gd name="connsiteX116" fmla="*/ 6086396 w 12192000"/>
              <a:gd name="connsiteY116" fmla="*/ 1642666 h 2079137"/>
              <a:gd name="connsiteX117" fmla="*/ 5867429 w 12192000"/>
              <a:gd name="connsiteY117" fmla="*/ 1695554 h 2079137"/>
              <a:gd name="connsiteX118" fmla="*/ 5772864 w 12192000"/>
              <a:gd name="connsiteY118" fmla="*/ 1689002 h 2079137"/>
              <a:gd name="connsiteX119" fmla="*/ 5629833 w 12192000"/>
              <a:gd name="connsiteY119" fmla="*/ 1713273 h 2079137"/>
              <a:gd name="connsiteX120" fmla="*/ 5504771 w 12192000"/>
              <a:gd name="connsiteY120" fmla="*/ 1725744 h 2079137"/>
              <a:gd name="connsiteX121" fmla="*/ 5490967 w 12192000"/>
              <a:gd name="connsiteY121" fmla="*/ 1726367 h 2079137"/>
              <a:gd name="connsiteX122" fmla="*/ 5486015 w 12192000"/>
              <a:gd name="connsiteY122" fmla="*/ 1721481 h 2079137"/>
              <a:gd name="connsiteX123" fmla="*/ 5439364 w 12192000"/>
              <a:gd name="connsiteY123" fmla="*/ 1721349 h 2079137"/>
              <a:gd name="connsiteX124" fmla="*/ 5350025 w 12192000"/>
              <a:gd name="connsiteY124" fmla="*/ 1729885 h 2079137"/>
              <a:gd name="connsiteX125" fmla="*/ 5336104 w 12192000"/>
              <a:gd name="connsiteY125" fmla="*/ 1734377 h 2079137"/>
              <a:gd name="connsiteX126" fmla="*/ 5245234 w 12192000"/>
              <a:gd name="connsiteY126" fmla="*/ 1738520 h 2079137"/>
              <a:gd name="connsiteX127" fmla="*/ 5182955 w 12192000"/>
              <a:gd name="connsiteY127" fmla="*/ 1744622 h 2079137"/>
              <a:gd name="connsiteX128" fmla="*/ 5169506 w 12192000"/>
              <a:gd name="connsiteY128" fmla="*/ 1748993 h 2079137"/>
              <a:gd name="connsiteX129" fmla="*/ 5154299 w 12192000"/>
              <a:gd name="connsiteY129" fmla="*/ 1744080 h 2079137"/>
              <a:gd name="connsiteX130" fmla="*/ 5149917 w 12192000"/>
              <a:gd name="connsiteY130" fmla="*/ 1739727 h 2079137"/>
              <a:gd name="connsiteX131" fmla="*/ 5100319 w 12192000"/>
              <a:gd name="connsiteY131" fmla="*/ 1745797 h 2079137"/>
              <a:gd name="connsiteX132" fmla="*/ 5094361 w 12192000"/>
              <a:gd name="connsiteY132" fmla="*/ 1745767 h 2079137"/>
              <a:gd name="connsiteX133" fmla="*/ 5053410 w 12192000"/>
              <a:gd name="connsiteY133" fmla="*/ 1742790 h 2079137"/>
              <a:gd name="connsiteX134" fmla="*/ 4992711 w 12192000"/>
              <a:gd name="connsiteY134" fmla="*/ 1734075 h 2079137"/>
              <a:gd name="connsiteX135" fmla="*/ 4930098 w 12192000"/>
              <a:gd name="connsiteY135" fmla="*/ 1717312 h 2079137"/>
              <a:gd name="connsiteX136" fmla="*/ 4893834 w 12192000"/>
              <a:gd name="connsiteY136" fmla="*/ 1710028 h 2079137"/>
              <a:gd name="connsiteX137" fmla="*/ 4868730 w 12192000"/>
              <a:gd name="connsiteY137" fmla="*/ 1702384 h 2079137"/>
              <a:gd name="connsiteX138" fmla="*/ 4797925 w 12192000"/>
              <a:gd name="connsiteY138" fmla="*/ 1695535 h 2079137"/>
              <a:gd name="connsiteX139" fmla="*/ 4677670 w 12192000"/>
              <a:gd name="connsiteY139" fmla="*/ 1689453 h 2079137"/>
              <a:gd name="connsiteX140" fmla="*/ 4634248 w 12192000"/>
              <a:gd name="connsiteY140" fmla="*/ 1680227 h 2079137"/>
              <a:gd name="connsiteX141" fmla="*/ 4632434 w 12192000"/>
              <a:gd name="connsiteY141" fmla="*/ 1674607 h 2079137"/>
              <a:gd name="connsiteX142" fmla="*/ 4619204 w 12192000"/>
              <a:gd name="connsiteY142" fmla="*/ 1672507 h 2079137"/>
              <a:gd name="connsiteX143" fmla="*/ 4616283 w 12192000"/>
              <a:gd name="connsiteY143" fmla="*/ 1670977 h 2079137"/>
              <a:gd name="connsiteX144" fmla="*/ 4598926 w 12192000"/>
              <a:gd name="connsiteY144" fmla="*/ 1663178 h 2079137"/>
              <a:gd name="connsiteX145" fmla="*/ 4547069 w 12192000"/>
              <a:gd name="connsiteY145" fmla="*/ 1670642 h 2079137"/>
              <a:gd name="connsiteX146" fmla="*/ 4523516 w 12192000"/>
              <a:gd name="connsiteY146" fmla="*/ 1669785 h 2079137"/>
              <a:gd name="connsiteX147" fmla="*/ 4500586 w 12192000"/>
              <a:gd name="connsiteY147" fmla="*/ 1675912 h 2079137"/>
              <a:gd name="connsiteX148" fmla="*/ 4488196 w 12192000"/>
              <a:gd name="connsiteY148" fmla="*/ 1683463 h 2079137"/>
              <a:gd name="connsiteX149" fmla="*/ 4445463 w 12192000"/>
              <a:gd name="connsiteY149" fmla="*/ 1695634 h 2079137"/>
              <a:gd name="connsiteX150" fmla="*/ 4446550 w 12192000"/>
              <a:gd name="connsiteY150" fmla="*/ 1680538 h 2079137"/>
              <a:gd name="connsiteX151" fmla="*/ 4365375 w 12192000"/>
              <a:gd name="connsiteY151" fmla="*/ 1697935 h 2079137"/>
              <a:gd name="connsiteX152" fmla="*/ 4305123 w 12192000"/>
              <a:gd name="connsiteY152" fmla="*/ 1714185 h 2079137"/>
              <a:gd name="connsiteX153" fmla="*/ 4292665 w 12192000"/>
              <a:gd name="connsiteY153" fmla="*/ 1720703 h 2079137"/>
              <a:gd name="connsiteX154" fmla="*/ 4276789 w 12192000"/>
              <a:gd name="connsiteY154" fmla="*/ 1718367 h 2079137"/>
              <a:gd name="connsiteX155" fmla="*/ 4271683 w 12192000"/>
              <a:gd name="connsiteY155" fmla="*/ 1714801 h 2079137"/>
              <a:gd name="connsiteX156" fmla="*/ 4223918 w 12192000"/>
              <a:gd name="connsiteY156" fmla="*/ 1728936 h 2079137"/>
              <a:gd name="connsiteX157" fmla="*/ 4218039 w 12192000"/>
              <a:gd name="connsiteY157" fmla="*/ 1729885 h 2079137"/>
              <a:gd name="connsiteX158" fmla="*/ 4177153 w 12192000"/>
              <a:gd name="connsiteY158" fmla="*/ 1733691 h 2079137"/>
              <a:gd name="connsiteX159" fmla="*/ 4051032 w 12192000"/>
              <a:gd name="connsiteY159" fmla="*/ 1728886 h 2079137"/>
              <a:gd name="connsiteX160" fmla="*/ 4013978 w 12192000"/>
              <a:gd name="connsiteY160" fmla="*/ 1727679 h 2079137"/>
              <a:gd name="connsiteX161" fmla="*/ 3987857 w 12192000"/>
              <a:gd name="connsiteY161" fmla="*/ 1724282 h 2079137"/>
              <a:gd name="connsiteX162" fmla="*/ 3916852 w 12192000"/>
              <a:gd name="connsiteY162" fmla="*/ 1729184 h 2079137"/>
              <a:gd name="connsiteX163" fmla="*/ 3797263 w 12192000"/>
              <a:gd name="connsiteY163" fmla="*/ 1742976 h 2079137"/>
              <a:gd name="connsiteX164" fmla="*/ 3752806 w 12192000"/>
              <a:gd name="connsiteY164" fmla="*/ 1741033 h 2079137"/>
              <a:gd name="connsiteX165" fmla="*/ 3749997 w 12192000"/>
              <a:gd name="connsiteY165" fmla="*/ 1735799 h 2079137"/>
              <a:gd name="connsiteX166" fmla="*/ 3736582 w 12192000"/>
              <a:gd name="connsiteY166" fmla="*/ 1735907 h 2079137"/>
              <a:gd name="connsiteX167" fmla="*/ 3733428 w 12192000"/>
              <a:gd name="connsiteY167" fmla="*/ 1734881 h 2079137"/>
              <a:gd name="connsiteX168" fmla="*/ 3714911 w 12192000"/>
              <a:gd name="connsiteY168" fmla="*/ 1730056 h 2079137"/>
              <a:gd name="connsiteX169" fmla="*/ 3665172 w 12192000"/>
              <a:gd name="connsiteY169" fmla="*/ 1745936 h 2079137"/>
              <a:gd name="connsiteX170" fmla="*/ 3552006 w 12192000"/>
              <a:gd name="connsiteY170" fmla="*/ 1755220 h 2079137"/>
              <a:gd name="connsiteX171" fmla="*/ 3390301 w 12192000"/>
              <a:gd name="connsiteY171" fmla="*/ 1762546 h 2079137"/>
              <a:gd name="connsiteX172" fmla="*/ 3264312 w 12192000"/>
              <a:gd name="connsiteY172" fmla="*/ 1774620 h 2079137"/>
              <a:gd name="connsiteX173" fmla="*/ 3106901 w 12192000"/>
              <a:gd name="connsiteY173" fmla="*/ 1804264 h 2079137"/>
              <a:gd name="connsiteX174" fmla="*/ 2993303 w 12192000"/>
              <a:gd name="connsiteY174" fmla="*/ 1806542 h 2079137"/>
              <a:gd name="connsiteX175" fmla="*/ 2979115 w 12192000"/>
              <a:gd name="connsiteY175" fmla="*/ 1815432 h 2079137"/>
              <a:gd name="connsiteX176" fmla="*/ 2963118 w 12192000"/>
              <a:gd name="connsiteY176" fmla="*/ 1820962 h 2079137"/>
              <a:gd name="connsiteX177" fmla="*/ 2961156 w 12192000"/>
              <a:gd name="connsiteY177" fmla="*/ 1820297 h 2079137"/>
              <a:gd name="connsiteX178" fmla="*/ 2925719 w 12192000"/>
              <a:gd name="connsiteY178" fmla="*/ 1828468 h 2079137"/>
              <a:gd name="connsiteX179" fmla="*/ 2857951 w 12192000"/>
              <a:gd name="connsiteY179" fmla="*/ 1842496 h 2079137"/>
              <a:gd name="connsiteX180" fmla="*/ 2857427 w 12192000"/>
              <a:gd name="connsiteY180" fmla="*/ 1841591 h 2079137"/>
              <a:gd name="connsiteX181" fmla="*/ 2846731 w 12192000"/>
              <a:gd name="connsiteY181" fmla="*/ 1839316 h 2079137"/>
              <a:gd name="connsiteX182" fmla="*/ 2826290 w 12192000"/>
              <a:gd name="connsiteY182" fmla="*/ 1837274 h 2079137"/>
              <a:gd name="connsiteX183" fmla="*/ 2779146 w 12192000"/>
              <a:gd name="connsiteY183" fmla="*/ 1820071 h 2079137"/>
              <a:gd name="connsiteX184" fmla="*/ 2739608 w 12192000"/>
              <a:gd name="connsiteY184" fmla="*/ 1827861 h 2079137"/>
              <a:gd name="connsiteX185" fmla="*/ 2731631 w 12192000"/>
              <a:gd name="connsiteY185" fmla="*/ 1828881 h 2079137"/>
              <a:gd name="connsiteX186" fmla="*/ 2731464 w 12192000"/>
              <a:gd name="connsiteY186" fmla="*/ 1828677 h 2079137"/>
              <a:gd name="connsiteX187" fmla="*/ 2723037 w 12192000"/>
              <a:gd name="connsiteY187" fmla="*/ 1829303 h 2079137"/>
              <a:gd name="connsiteX188" fmla="*/ 2701616 w 12192000"/>
              <a:gd name="connsiteY188" fmla="*/ 1832725 h 2079137"/>
              <a:gd name="connsiteX189" fmla="*/ 2696239 w 12192000"/>
              <a:gd name="connsiteY189" fmla="*/ 1831904 h 2079137"/>
              <a:gd name="connsiteX190" fmla="*/ 2663445 w 12192000"/>
              <a:gd name="connsiteY190" fmla="*/ 1825958 h 2079137"/>
              <a:gd name="connsiteX191" fmla="*/ 2560925 w 12192000"/>
              <a:gd name="connsiteY191" fmla="*/ 1829094 h 2079137"/>
              <a:gd name="connsiteX192" fmla="*/ 2458739 w 12192000"/>
              <a:gd name="connsiteY192" fmla="*/ 1834479 h 2079137"/>
              <a:gd name="connsiteX193" fmla="*/ 2356074 w 12192000"/>
              <a:gd name="connsiteY193" fmla="*/ 1836991 h 2079137"/>
              <a:gd name="connsiteX194" fmla="*/ 2304241 w 12192000"/>
              <a:gd name="connsiteY194" fmla="*/ 1822021 h 2079137"/>
              <a:gd name="connsiteX195" fmla="*/ 2298362 w 12192000"/>
              <a:gd name="connsiteY195" fmla="*/ 1822125 h 2079137"/>
              <a:gd name="connsiteX196" fmla="*/ 2283527 w 12192000"/>
              <a:gd name="connsiteY196" fmla="*/ 1826361 h 2079137"/>
              <a:gd name="connsiteX197" fmla="*/ 2278150 w 12192000"/>
              <a:gd name="connsiteY197" fmla="*/ 1828604 h 2079137"/>
              <a:gd name="connsiteX198" fmla="*/ 2269853 w 12192000"/>
              <a:gd name="connsiteY198" fmla="*/ 1830502 h 2079137"/>
              <a:gd name="connsiteX199" fmla="*/ 2269585 w 12192000"/>
              <a:gd name="connsiteY199" fmla="*/ 1830341 h 2079137"/>
              <a:gd name="connsiteX200" fmla="*/ 2225332 w 12192000"/>
              <a:gd name="connsiteY200" fmla="*/ 1845825 h 2079137"/>
              <a:gd name="connsiteX201" fmla="*/ 2169048 w 12192000"/>
              <a:gd name="connsiteY201" fmla="*/ 1837658 h 2079137"/>
              <a:gd name="connsiteX202" fmla="*/ 2147231 w 12192000"/>
              <a:gd name="connsiteY202" fmla="*/ 1839027 h 2079137"/>
              <a:gd name="connsiteX203" fmla="*/ 2135241 w 12192000"/>
              <a:gd name="connsiteY203" fmla="*/ 1838652 h 2079137"/>
              <a:gd name="connsiteX204" fmla="*/ 2099215 w 12192000"/>
              <a:gd name="connsiteY204" fmla="*/ 1850768 h 2079137"/>
              <a:gd name="connsiteX205" fmla="*/ 2094046 w 12192000"/>
              <a:gd name="connsiteY205" fmla="*/ 1850806 h 2079137"/>
              <a:gd name="connsiteX206" fmla="*/ 2071850 w 12192000"/>
              <a:gd name="connsiteY206" fmla="*/ 1861319 h 2079137"/>
              <a:gd name="connsiteX207" fmla="*/ 2039607 w 12192000"/>
              <a:gd name="connsiteY207" fmla="*/ 1874318 h 2079137"/>
              <a:gd name="connsiteX208" fmla="*/ 2037289 w 12192000"/>
              <a:gd name="connsiteY208" fmla="*/ 1874025 h 2079137"/>
              <a:gd name="connsiteX209" fmla="*/ 2023615 w 12192000"/>
              <a:gd name="connsiteY209" fmla="*/ 1881562 h 2079137"/>
              <a:gd name="connsiteX210" fmla="*/ 1957176 w 12192000"/>
              <a:gd name="connsiteY210" fmla="*/ 1898709 h 2079137"/>
              <a:gd name="connsiteX211" fmla="*/ 1858081 w 12192000"/>
              <a:gd name="connsiteY211" fmla="*/ 1923144 h 2079137"/>
              <a:gd name="connsiteX212" fmla="*/ 1738865 w 12192000"/>
              <a:gd name="connsiteY212" fmla="*/ 1944965 h 2079137"/>
              <a:gd name="connsiteX213" fmla="*/ 1616692 w 12192000"/>
              <a:gd name="connsiteY213" fmla="*/ 1989107 h 2079137"/>
              <a:gd name="connsiteX214" fmla="*/ 1411898 w 12192000"/>
              <a:gd name="connsiteY214" fmla="*/ 2046254 h 2079137"/>
              <a:gd name="connsiteX215" fmla="*/ 1375780 w 12192000"/>
              <a:gd name="connsiteY215" fmla="*/ 2047961 h 2079137"/>
              <a:gd name="connsiteX216" fmla="*/ 1375707 w 12192000"/>
              <a:gd name="connsiteY216" fmla="*/ 2047981 h 2079137"/>
              <a:gd name="connsiteX217" fmla="*/ 1285585 w 12192000"/>
              <a:gd name="connsiteY217" fmla="*/ 2047113 h 2079137"/>
              <a:gd name="connsiteX218" fmla="*/ 1263658 w 12192000"/>
              <a:gd name="connsiteY218" fmla="*/ 2041397 h 2079137"/>
              <a:gd name="connsiteX219" fmla="*/ 1170403 w 12192000"/>
              <a:gd name="connsiteY219" fmla="*/ 2033399 h 2079137"/>
              <a:gd name="connsiteX220" fmla="*/ 1153718 w 12192000"/>
              <a:gd name="connsiteY220" fmla="*/ 2029576 h 2079137"/>
              <a:gd name="connsiteX221" fmla="*/ 1133937 w 12192000"/>
              <a:gd name="connsiteY221" fmla="*/ 2032149 h 2079137"/>
              <a:gd name="connsiteX222" fmla="*/ 1054999 w 12192000"/>
              <a:gd name="connsiteY222" fmla="*/ 2043242 h 2079137"/>
              <a:gd name="connsiteX223" fmla="*/ 1018405 w 12192000"/>
              <a:gd name="connsiteY223" fmla="*/ 2048281 h 2079137"/>
              <a:gd name="connsiteX224" fmla="*/ 1016563 w 12192000"/>
              <a:gd name="connsiteY224" fmla="*/ 2051718 h 2079137"/>
              <a:gd name="connsiteX225" fmla="*/ 1008284 w 12192000"/>
              <a:gd name="connsiteY225" fmla="*/ 2046742 h 2079137"/>
              <a:gd name="connsiteX226" fmla="*/ 981974 w 12192000"/>
              <a:gd name="connsiteY226" fmla="*/ 2048363 h 2079137"/>
              <a:gd name="connsiteX227" fmla="*/ 971903 w 12192000"/>
              <a:gd name="connsiteY227" fmla="*/ 2053484 h 2079137"/>
              <a:gd name="connsiteX228" fmla="*/ 954015 w 12192000"/>
              <a:gd name="connsiteY228" fmla="*/ 2052529 h 2079137"/>
              <a:gd name="connsiteX229" fmla="*/ 839571 w 12192000"/>
              <a:gd name="connsiteY229" fmla="*/ 2046509 h 2079137"/>
              <a:gd name="connsiteX230" fmla="*/ 823321 w 12192000"/>
              <a:gd name="connsiteY230" fmla="*/ 2054296 h 2079137"/>
              <a:gd name="connsiteX231" fmla="*/ 800990 w 12192000"/>
              <a:gd name="connsiteY231" fmla="*/ 2051523 h 2079137"/>
              <a:gd name="connsiteX232" fmla="*/ 776439 w 12192000"/>
              <a:gd name="connsiteY232" fmla="*/ 2062634 h 2079137"/>
              <a:gd name="connsiteX233" fmla="*/ 763041 w 12192000"/>
              <a:gd name="connsiteY233" fmla="*/ 2063995 h 2079137"/>
              <a:gd name="connsiteX234" fmla="*/ 757863 w 12192000"/>
              <a:gd name="connsiteY234" fmla="*/ 2065877 h 2079137"/>
              <a:gd name="connsiteX235" fmla="*/ 745053 w 12192000"/>
              <a:gd name="connsiteY235" fmla="*/ 2051831 h 2079137"/>
              <a:gd name="connsiteX236" fmla="*/ 722609 w 12192000"/>
              <a:gd name="connsiteY236" fmla="*/ 2049504 h 2079137"/>
              <a:gd name="connsiteX237" fmla="*/ 717618 w 12192000"/>
              <a:gd name="connsiteY237" fmla="*/ 2042131 h 2079137"/>
              <a:gd name="connsiteX238" fmla="*/ 703285 w 12192000"/>
              <a:gd name="connsiteY238" fmla="*/ 2046808 h 2079137"/>
              <a:gd name="connsiteX239" fmla="*/ 680199 w 12192000"/>
              <a:gd name="connsiteY239" fmla="*/ 2051947 h 2079137"/>
              <a:gd name="connsiteX240" fmla="*/ 667351 w 12192000"/>
              <a:gd name="connsiteY240" fmla="*/ 2054469 h 2079137"/>
              <a:gd name="connsiteX241" fmla="*/ 660961 w 12192000"/>
              <a:gd name="connsiteY241" fmla="*/ 2049404 h 2079137"/>
              <a:gd name="connsiteX242" fmla="*/ 638282 w 12192000"/>
              <a:gd name="connsiteY242" fmla="*/ 2060093 h 2079137"/>
              <a:gd name="connsiteX243" fmla="*/ 583551 w 12192000"/>
              <a:gd name="connsiteY243" fmla="*/ 2070197 h 2079137"/>
              <a:gd name="connsiteX244" fmla="*/ 525274 w 12192000"/>
              <a:gd name="connsiteY244" fmla="*/ 2079137 h 2079137"/>
              <a:gd name="connsiteX245" fmla="*/ 405635 w 12192000"/>
              <a:gd name="connsiteY245" fmla="*/ 2059339 h 2079137"/>
              <a:gd name="connsiteX246" fmla="*/ 281555 w 12192000"/>
              <a:gd name="connsiteY246" fmla="*/ 2022847 h 2079137"/>
              <a:gd name="connsiteX247" fmla="*/ 98513 w 12192000"/>
              <a:gd name="connsiteY247" fmla="*/ 1969504 h 2079137"/>
              <a:gd name="connsiteX248" fmla="*/ 56191 w 12192000"/>
              <a:gd name="connsiteY248" fmla="*/ 1950709 h 2079137"/>
              <a:gd name="connsiteX249" fmla="*/ 0 w 12192000"/>
              <a:gd name="connsiteY249" fmla="*/ 1935789 h 2079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Lst>
            <a:rect l="l" t="t" r="r" b="b"/>
            <a:pathLst>
              <a:path w="12192000" h="2079137">
                <a:moveTo>
                  <a:pt x="12160143" y="831692"/>
                </a:moveTo>
                <a:lnTo>
                  <a:pt x="12159112" y="833361"/>
                </a:lnTo>
                <a:cubicBezTo>
                  <a:pt x="12157915" y="833832"/>
                  <a:pt x="12157402" y="833649"/>
                  <a:pt x="12158912" y="832430"/>
                </a:cubicBezTo>
                <a:close/>
                <a:moveTo>
                  <a:pt x="0" y="0"/>
                </a:moveTo>
                <a:lnTo>
                  <a:pt x="12192000" y="0"/>
                </a:lnTo>
                <a:lnTo>
                  <a:pt x="12192000" y="558063"/>
                </a:lnTo>
                <a:lnTo>
                  <a:pt x="12189259" y="810508"/>
                </a:lnTo>
                <a:lnTo>
                  <a:pt x="12170847" y="825280"/>
                </a:lnTo>
                <a:lnTo>
                  <a:pt x="12160143" y="831692"/>
                </a:lnTo>
                <a:lnTo>
                  <a:pt x="12163806" y="825759"/>
                </a:lnTo>
                <a:cubicBezTo>
                  <a:pt x="12125449" y="821525"/>
                  <a:pt x="12082203" y="824698"/>
                  <a:pt x="12056557" y="810176"/>
                </a:cubicBezTo>
                <a:cubicBezTo>
                  <a:pt x="12050902" y="790976"/>
                  <a:pt x="11923731" y="799312"/>
                  <a:pt x="11900316" y="789618"/>
                </a:cubicBezTo>
                <a:cubicBezTo>
                  <a:pt x="11841702" y="803374"/>
                  <a:pt x="11823963" y="832645"/>
                  <a:pt x="11791206" y="824176"/>
                </a:cubicBezTo>
                <a:cubicBezTo>
                  <a:pt x="11768977" y="817380"/>
                  <a:pt x="11683857" y="828947"/>
                  <a:pt x="11659257" y="800841"/>
                </a:cubicBezTo>
                <a:cubicBezTo>
                  <a:pt x="11617173" y="818107"/>
                  <a:pt x="11602556" y="790694"/>
                  <a:pt x="11569789" y="797135"/>
                </a:cubicBezTo>
                <a:cubicBezTo>
                  <a:pt x="11498310" y="795094"/>
                  <a:pt x="11458472" y="819882"/>
                  <a:pt x="11367885" y="791985"/>
                </a:cubicBezTo>
                <a:cubicBezTo>
                  <a:pt x="11325508" y="798158"/>
                  <a:pt x="11266580" y="755023"/>
                  <a:pt x="11174663" y="788721"/>
                </a:cubicBezTo>
                <a:cubicBezTo>
                  <a:pt x="11122703" y="792192"/>
                  <a:pt x="11150009" y="775410"/>
                  <a:pt x="11068220" y="786994"/>
                </a:cubicBezTo>
                <a:cubicBezTo>
                  <a:pt x="11046931" y="759861"/>
                  <a:pt x="10919185" y="793102"/>
                  <a:pt x="10893266" y="794013"/>
                </a:cubicBezTo>
                <a:cubicBezTo>
                  <a:pt x="10874184" y="776189"/>
                  <a:pt x="10862860" y="788743"/>
                  <a:pt x="10844025" y="789857"/>
                </a:cubicBezTo>
                <a:cubicBezTo>
                  <a:pt x="10836453" y="779294"/>
                  <a:pt x="10820690" y="778184"/>
                  <a:pt x="10814353" y="789010"/>
                </a:cubicBezTo>
                <a:cubicBezTo>
                  <a:pt x="10819669" y="816016"/>
                  <a:pt x="10754019" y="789067"/>
                  <a:pt x="10748393" y="806738"/>
                </a:cubicBezTo>
                <a:cubicBezTo>
                  <a:pt x="10687156" y="807873"/>
                  <a:pt x="10550299" y="781800"/>
                  <a:pt x="10468256" y="778733"/>
                </a:cubicBezTo>
                <a:cubicBezTo>
                  <a:pt x="10436666" y="770025"/>
                  <a:pt x="10371995" y="797252"/>
                  <a:pt x="10256131" y="788332"/>
                </a:cubicBezTo>
                <a:cubicBezTo>
                  <a:pt x="10240995" y="781626"/>
                  <a:pt x="10182664" y="765742"/>
                  <a:pt x="10177442" y="777371"/>
                </a:cubicBezTo>
                <a:cubicBezTo>
                  <a:pt x="10141447" y="775683"/>
                  <a:pt x="10030323" y="810071"/>
                  <a:pt x="10006086" y="792651"/>
                </a:cubicBezTo>
                <a:cubicBezTo>
                  <a:pt x="10009448" y="818833"/>
                  <a:pt x="9960389" y="791426"/>
                  <a:pt x="9952382" y="815411"/>
                </a:cubicBezTo>
                <a:lnTo>
                  <a:pt x="9926457" y="827295"/>
                </a:lnTo>
                <a:lnTo>
                  <a:pt x="9843405" y="867046"/>
                </a:lnTo>
                <a:lnTo>
                  <a:pt x="9830866" y="875047"/>
                </a:lnTo>
                <a:lnTo>
                  <a:pt x="9801807" y="872272"/>
                </a:lnTo>
                <a:lnTo>
                  <a:pt x="9785653" y="861743"/>
                </a:lnTo>
                <a:lnTo>
                  <a:pt x="9781177" y="864820"/>
                </a:lnTo>
                <a:cubicBezTo>
                  <a:pt x="9776153" y="871003"/>
                  <a:pt x="9773556" y="874842"/>
                  <a:pt x="9768640" y="869379"/>
                </a:cubicBezTo>
                <a:lnTo>
                  <a:pt x="9712211" y="900283"/>
                </a:lnTo>
                <a:cubicBezTo>
                  <a:pt x="9706243" y="902750"/>
                  <a:pt x="9698952" y="902954"/>
                  <a:pt x="9689465" y="899268"/>
                </a:cubicBezTo>
                <a:cubicBezTo>
                  <a:pt x="9670819" y="902906"/>
                  <a:pt x="9618108" y="917739"/>
                  <a:pt x="9600339" y="922112"/>
                </a:cubicBezTo>
                <a:lnTo>
                  <a:pt x="9582850" y="925510"/>
                </a:lnTo>
                <a:cubicBezTo>
                  <a:pt x="9574400" y="928631"/>
                  <a:pt x="9556868" y="938130"/>
                  <a:pt x="9549638" y="940845"/>
                </a:cubicBezTo>
                <a:cubicBezTo>
                  <a:pt x="9543792" y="942327"/>
                  <a:pt x="9546812" y="939351"/>
                  <a:pt x="9539471" y="941799"/>
                </a:cubicBezTo>
                <a:cubicBezTo>
                  <a:pt x="9538994" y="947702"/>
                  <a:pt x="9536009" y="953248"/>
                  <a:pt x="9505592" y="955533"/>
                </a:cubicBezTo>
                <a:cubicBezTo>
                  <a:pt x="9486013" y="968563"/>
                  <a:pt x="9460860" y="978842"/>
                  <a:pt x="9432569" y="985377"/>
                </a:cubicBezTo>
                <a:cubicBezTo>
                  <a:pt x="9426990" y="980335"/>
                  <a:pt x="9418918" y="990185"/>
                  <a:pt x="9414216" y="992655"/>
                </a:cubicBezTo>
                <a:cubicBezTo>
                  <a:pt x="9412644" y="989014"/>
                  <a:pt x="9400057" y="989255"/>
                  <a:pt x="9397106" y="992980"/>
                </a:cubicBezTo>
                <a:cubicBezTo>
                  <a:pt x="9314093" y="1020862"/>
                  <a:pt x="9349678" y="978420"/>
                  <a:pt x="9305108" y="1007767"/>
                </a:cubicBezTo>
                <a:cubicBezTo>
                  <a:pt x="9296670" y="1010324"/>
                  <a:pt x="9289251" y="1009612"/>
                  <a:pt x="9282434" y="1007523"/>
                </a:cubicBezTo>
                <a:lnTo>
                  <a:pt x="9271941" y="1002839"/>
                </a:lnTo>
                <a:lnTo>
                  <a:pt x="9238227" y="1017668"/>
                </a:lnTo>
                <a:cubicBezTo>
                  <a:pt x="9221294" y="1023415"/>
                  <a:pt x="9203166" y="1027997"/>
                  <a:pt x="9184265" y="1031275"/>
                </a:cubicBezTo>
                <a:cubicBezTo>
                  <a:pt x="9178371" y="1024135"/>
                  <a:pt x="9165618" y="1036637"/>
                  <a:pt x="9159000" y="1039569"/>
                </a:cubicBezTo>
                <a:cubicBezTo>
                  <a:pt x="9157881" y="1034602"/>
                  <a:pt x="9141725" y="1033964"/>
                  <a:pt x="9137031" y="1038699"/>
                </a:cubicBezTo>
                <a:cubicBezTo>
                  <a:pt x="9023973" y="1069523"/>
                  <a:pt x="9079946" y="1015706"/>
                  <a:pt x="9015702" y="1051400"/>
                </a:cubicBezTo>
                <a:lnTo>
                  <a:pt x="8971403" y="1040542"/>
                </a:lnTo>
                <a:lnTo>
                  <a:pt x="8961826" y="1045364"/>
                </a:lnTo>
                <a:cubicBezTo>
                  <a:pt x="8922837" y="1050010"/>
                  <a:pt x="8909116" y="1040754"/>
                  <a:pt x="8888623" y="1053908"/>
                </a:cubicBezTo>
                <a:cubicBezTo>
                  <a:pt x="8850424" y="1035587"/>
                  <a:pt x="8865892" y="1054194"/>
                  <a:pt x="8841066" y="1060421"/>
                </a:cubicBezTo>
                <a:cubicBezTo>
                  <a:pt x="8818353" y="1064878"/>
                  <a:pt x="8775995" y="1076068"/>
                  <a:pt x="8752342" y="1080646"/>
                </a:cubicBezTo>
                <a:cubicBezTo>
                  <a:pt x="8736966" y="1099406"/>
                  <a:pt x="8723186" y="1079948"/>
                  <a:pt x="8699139" y="1087885"/>
                </a:cubicBezTo>
                <a:cubicBezTo>
                  <a:pt x="8688630" y="1095506"/>
                  <a:pt x="8680324" y="1097539"/>
                  <a:pt x="8667273" y="1092062"/>
                </a:cubicBezTo>
                <a:cubicBezTo>
                  <a:pt x="8619205" y="1128818"/>
                  <a:pt x="8634590" y="1097116"/>
                  <a:pt x="8586064" y="1114603"/>
                </a:cubicBezTo>
                <a:cubicBezTo>
                  <a:pt x="8544721" y="1131913"/>
                  <a:pt x="8496602" y="1145520"/>
                  <a:pt x="8460312" y="1179878"/>
                </a:cubicBezTo>
                <a:cubicBezTo>
                  <a:pt x="8454266" y="1189140"/>
                  <a:pt x="8435781" y="1194455"/>
                  <a:pt x="8419023" y="1191748"/>
                </a:cubicBezTo>
                <a:cubicBezTo>
                  <a:pt x="8416138" y="1191283"/>
                  <a:pt x="8413416" y="1190591"/>
                  <a:pt x="8410939" y="1189696"/>
                </a:cubicBezTo>
                <a:cubicBezTo>
                  <a:pt x="8390077" y="1213458"/>
                  <a:pt x="8370324" y="1205397"/>
                  <a:pt x="8362040" y="1220820"/>
                </a:cubicBezTo>
                <a:cubicBezTo>
                  <a:pt x="8320616" y="1231942"/>
                  <a:pt x="8281663" y="1222882"/>
                  <a:pt x="8273677" y="1236495"/>
                </a:cubicBezTo>
                <a:cubicBezTo>
                  <a:pt x="8251358" y="1238573"/>
                  <a:pt x="8216738" y="1228341"/>
                  <a:pt x="8204283" y="1243537"/>
                </a:cubicBezTo>
                <a:cubicBezTo>
                  <a:pt x="8198634" y="1233135"/>
                  <a:pt x="8181550" y="1254947"/>
                  <a:pt x="8166550" y="1249551"/>
                </a:cubicBezTo>
                <a:cubicBezTo>
                  <a:pt x="8155570" y="1244572"/>
                  <a:pt x="8147825" y="1250027"/>
                  <a:pt x="8137785" y="1251636"/>
                </a:cubicBezTo>
                <a:cubicBezTo>
                  <a:pt x="8123427" y="1248361"/>
                  <a:pt x="8081662" y="1261833"/>
                  <a:pt x="8071596" y="1269274"/>
                </a:cubicBezTo>
                <a:cubicBezTo>
                  <a:pt x="8048949" y="1293759"/>
                  <a:pt x="7983924" y="1284712"/>
                  <a:pt x="7964816" y="1303668"/>
                </a:cubicBezTo>
                <a:cubicBezTo>
                  <a:pt x="7957137" y="1306992"/>
                  <a:pt x="7949335" y="1308861"/>
                  <a:pt x="7941495" y="1309821"/>
                </a:cubicBezTo>
                <a:lnTo>
                  <a:pt x="7919123" y="1310466"/>
                </a:lnTo>
                <a:lnTo>
                  <a:pt x="7911902" y="1306569"/>
                </a:lnTo>
                <a:lnTo>
                  <a:pt x="7898703" y="1309208"/>
                </a:lnTo>
                <a:lnTo>
                  <a:pt x="7894703" y="1308939"/>
                </a:lnTo>
                <a:lnTo>
                  <a:pt x="7872267" y="1308370"/>
                </a:lnTo>
                <a:cubicBezTo>
                  <a:pt x="7886550" y="1330359"/>
                  <a:pt x="7812648" y="1314851"/>
                  <a:pt x="7836454" y="1331265"/>
                </a:cubicBezTo>
                <a:cubicBezTo>
                  <a:pt x="7798907" y="1336933"/>
                  <a:pt x="7831419" y="1351068"/>
                  <a:pt x="7782451" y="1339601"/>
                </a:cubicBezTo>
                <a:cubicBezTo>
                  <a:pt x="7727636" y="1365002"/>
                  <a:pt x="7583002" y="1338768"/>
                  <a:pt x="7542969" y="1372495"/>
                </a:cubicBezTo>
                <a:cubicBezTo>
                  <a:pt x="7546396" y="1360942"/>
                  <a:pt x="7492851" y="1424323"/>
                  <a:pt x="7476832" y="1431655"/>
                </a:cubicBezTo>
                <a:cubicBezTo>
                  <a:pt x="7439619" y="1443703"/>
                  <a:pt x="7425596" y="1454661"/>
                  <a:pt x="7370237" y="1474339"/>
                </a:cubicBezTo>
                <a:cubicBezTo>
                  <a:pt x="7316246" y="1485928"/>
                  <a:pt x="7281903" y="1512712"/>
                  <a:pt x="7222223" y="1510199"/>
                </a:cubicBezTo>
                <a:cubicBezTo>
                  <a:pt x="7221190" y="1514030"/>
                  <a:pt x="7218885" y="1517398"/>
                  <a:pt x="7215703" y="1520424"/>
                </a:cubicBezTo>
                <a:lnTo>
                  <a:pt x="7204548" y="1528145"/>
                </a:lnTo>
                <a:lnTo>
                  <a:pt x="7202038" y="1527954"/>
                </a:lnTo>
                <a:lnTo>
                  <a:pt x="7173860" y="1541605"/>
                </a:lnTo>
                <a:lnTo>
                  <a:pt x="7155079" y="1552495"/>
                </a:lnTo>
                <a:lnTo>
                  <a:pt x="7149757" y="1552732"/>
                </a:lnTo>
                <a:cubicBezTo>
                  <a:pt x="7141378" y="1554948"/>
                  <a:pt x="7115959" y="1563256"/>
                  <a:pt x="7104804" y="1565792"/>
                </a:cubicBezTo>
                <a:cubicBezTo>
                  <a:pt x="7099811" y="1550850"/>
                  <a:pt x="7096935" y="1561973"/>
                  <a:pt x="7082824" y="1567947"/>
                </a:cubicBezTo>
                <a:cubicBezTo>
                  <a:pt x="7071919" y="1546070"/>
                  <a:pt x="7039417" y="1570606"/>
                  <a:pt x="7021520" y="1562334"/>
                </a:cubicBezTo>
                <a:cubicBezTo>
                  <a:pt x="7011400" y="1567217"/>
                  <a:pt x="7000495" y="1571981"/>
                  <a:pt x="6988956" y="1576442"/>
                </a:cubicBezTo>
                <a:lnTo>
                  <a:pt x="6981922" y="1578821"/>
                </a:lnTo>
                <a:lnTo>
                  <a:pt x="6981583" y="1578678"/>
                </a:lnTo>
                <a:cubicBezTo>
                  <a:pt x="6979627" y="1578791"/>
                  <a:pt x="6977153" y="1579421"/>
                  <a:pt x="6973762" y="1580811"/>
                </a:cubicBezTo>
                <a:lnTo>
                  <a:pt x="6969093" y="1583157"/>
                </a:lnTo>
                <a:lnTo>
                  <a:pt x="6890037" y="1575825"/>
                </a:lnTo>
                <a:cubicBezTo>
                  <a:pt x="6849459" y="1579997"/>
                  <a:pt x="6820022" y="1566922"/>
                  <a:pt x="6785054" y="1582200"/>
                </a:cubicBezTo>
                <a:cubicBezTo>
                  <a:pt x="6747047" y="1586037"/>
                  <a:pt x="6712794" y="1582954"/>
                  <a:pt x="6681692" y="1591296"/>
                </a:cubicBezTo>
                <a:cubicBezTo>
                  <a:pt x="6667557" y="1587501"/>
                  <a:pt x="6654822" y="1586753"/>
                  <a:pt x="6644556" y="1595940"/>
                </a:cubicBezTo>
                <a:cubicBezTo>
                  <a:pt x="6608615" y="1597269"/>
                  <a:pt x="6597697" y="1587005"/>
                  <a:pt x="6577106" y="1598261"/>
                </a:cubicBezTo>
                <a:lnTo>
                  <a:pt x="6544183" y="1596149"/>
                </a:lnTo>
                <a:lnTo>
                  <a:pt x="6540921" y="1593857"/>
                </a:lnTo>
                <a:lnTo>
                  <a:pt x="6535046" y="1593283"/>
                </a:lnTo>
                <a:lnTo>
                  <a:pt x="6519853" y="1595771"/>
                </a:lnTo>
                <a:lnTo>
                  <a:pt x="6514280" y="1597376"/>
                </a:lnTo>
                <a:cubicBezTo>
                  <a:pt x="6510385" y="1598232"/>
                  <a:pt x="6507735" y="1598481"/>
                  <a:pt x="6505824" y="1598298"/>
                </a:cubicBezTo>
                <a:lnTo>
                  <a:pt x="6505573" y="1598109"/>
                </a:lnTo>
                <a:lnTo>
                  <a:pt x="6497741" y="1599392"/>
                </a:lnTo>
                <a:cubicBezTo>
                  <a:pt x="6484628" y="1602044"/>
                  <a:pt x="6471968" y="1605085"/>
                  <a:pt x="6459992" y="1608358"/>
                </a:cubicBezTo>
                <a:cubicBezTo>
                  <a:pt x="6447037" y="1597612"/>
                  <a:pt x="6404274" y="1616787"/>
                  <a:pt x="6404572" y="1593771"/>
                </a:cubicBezTo>
                <a:cubicBezTo>
                  <a:pt x="6388277" y="1597519"/>
                  <a:pt x="6380141" y="1607970"/>
                  <a:pt x="6382671" y="1592612"/>
                </a:cubicBezTo>
                <a:lnTo>
                  <a:pt x="6369843" y="1590015"/>
                </a:lnTo>
                <a:lnTo>
                  <a:pt x="6269740" y="1614633"/>
                </a:lnTo>
                <a:lnTo>
                  <a:pt x="6255405" y="1620529"/>
                </a:lnTo>
                <a:cubicBezTo>
                  <a:pt x="6250911" y="1623016"/>
                  <a:pt x="6247090" y="1625968"/>
                  <a:pt x="6244248" y="1629561"/>
                </a:cubicBezTo>
                <a:cubicBezTo>
                  <a:pt x="6188859" y="1618246"/>
                  <a:pt x="6143250" y="1639346"/>
                  <a:pt x="6086396" y="1642666"/>
                </a:cubicBezTo>
                <a:cubicBezTo>
                  <a:pt x="6024311" y="1653696"/>
                  <a:pt x="5889522" y="1686499"/>
                  <a:pt x="5867429" y="1695554"/>
                </a:cubicBezTo>
                <a:cubicBezTo>
                  <a:pt x="5848669" y="1700350"/>
                  <a:pt x="5763994" y="1699795"/>
                  <a:pt x="5772864" y="1689002"/>
                </a:cubicBezTo>
                <a:cubicBezTo>
                  <a:pt x="5718480" y="1716048"/>
                  <a:pt x="5694188" y="1696562"/>
                  <a:pt x="5629833" y="1713273"/>
                </a:cubicBezTo>
                <a:lnTo>
                  <a:pt x="5504771" y="1725744"/>
                </a:lnTo>
                <a:lnTo>
                  <a:pt x="5490967" y="1726367"/>
                </a:lnTo>
                <a:lnTo>
                  <a:pt x="5486015" y="1721481"/>
                </a:lnTo>
                <a:lnTo>
                  <a:pt x="5439364" y="1721349"/>
                </a:lnTo>
                <a:cubicBezTo>
                  <a:pt x="5418850" y="1733129"/>
                  <a:pt x="5381503" y="1725668"/>
                  <a:pt x="5350025" y="1729885"/>
                </a:cubicBezTo>
                <a:lnTo>
                  <a:pt x="5336104" y="1734377"/>
                </a:lnTo>
                <a:lnTo>
                  <a:pt x="5245234" y="1738520"/>
                </a:lnTo>
                <a:lnTo>
                  <a:pt x="5182955" y="1744622"/>
                </a:lnTo>
                <a:lnTo>
                  <a:pt x="5169506" y="1748993"/>
                </a:lnTo>
                <a:lnTo>
                  <a:pt x="5154299" y="1744080"/>
                </a:lnTo>
                <a:cubicBezTo>
                  <a:pt x="5152463" y="1742751"/>
                  <a:pt x="5150989" y="1741283"/>
                  <a:pt x="5149917" y="1739727"/>
                </a:cubicBezTo>
                <a:lnTo>
                  <a:pt x="5100319" y="1745797"/>
                </a:lnTo>
                <a:lnTo>
                  <a:pt x="5094361" y="1745767"/>
                </a:lnTo>
                <a:lnTo>
                  <a:pt x="5053410" y="1742790"/>
                </a:lnTo>
                <a:lnTo>
                  <a:pt x="4992711" y="1734075"/>
                </a:lnTo>
                <a:cubicBezTo>
                  <a:pt x="4972764" y="1728527"/>
                  <a:pt x="4955480" y="1708667"/>
                  <a:pt x="4930098" y="1717312"/>
                </a:cubicBezTo>
                <a:cubicBezTo>
                  <a:pt x="4936142" y="1706767"/>
                  <a:pt x="4900350" y="1719438"/>
                  <a:pt x="4893834" y="1710028"/>
                </a:cubicBezTo>
                <a:cubicBezTo>
                  <a:pt x="4890113" y="1702277"/>
                  <a:pt x="4878389" y="1704314"/>
                  <a:pt x="4868730" y="1702384"/>
                </a:cubicBezTo>
                <a:cubicBezTo>
                  <a:pt x="4860577" y="1694955"/>
                  <a:pt x="4813519" y="1692594"/>
                  <a:pt x="4797925" y="1695535"/>
                </a:cubicBezTo>
                <a:cubicBezTo>
                  <a:pt x="4754973" y="1708626"/>
                  <a:pt x="4712186" y="1679830"/>
                  <a:pt x="4677670" y="1689453"/>
                </a:cubicBezTo>
                <a:cubicBezTo>
                  <a:pt x="4650390" y="1686902"/>
                  <a:pt x="4641786" y="1682702"/>
                  <a:pt x="4634248" y="1680227"/>
                </a:cubicBezTo>
                <a:lnTo>
                  <a:pt x="4632434" y="1674607"/>
                </a:lnTo>
                <a:lnTo>
                  <a:pt x="4619204" y="1672507"/>
                </a:lnTo>
                <a:lnTo>
                  <a:pt x="4616283" y="1670977"/>
                </a:lnTo>
                <a:cubicBezTo>
                  <a:pt x="4610716" y="1668036"/>
                  <a:pt x="4605090" y="1665277"/>
                  <a:pt x="4598926" y="1663178"/>
                </a:cubicBezTo>
                <a:cubicBezTo>
                  <a:pt x="4588025" y="1686237"/>
                  <a:pt x="4544698" y="1649138"/>
                  <a:pt x="4547069" y="1670642"/>
                </a:cubicBezTo>
                <a:lnTo>
                  <a:pt x="4523516" y="1669785"/>
                </a:lnTo>
                <a:lnTo>
                  <a:pt x="4500586" y="1675912"/>
                </a:lnTo>
                <a:lnTo>
                  <a:pt x="4488196" y="1683463"/>
                </a:lnTo>
                <a:lnTo>
                  <a:pt x="4445463" y="1695634"/>
                </a:lnTo>
                <a:lnTo>
                  <a:pt x="4446550" y="1680538"/>
                </a:lnTo>
                <a:lnTo>
                  <a:pt x="4365375" y="1697935"/>
                </a:lnTo>
                <a:lnTo>
                  <a:pt x="4305123" y="1714185"/>
                </a:lnTo>
                <a:lnTo>
                  <a:pt x="4292665" y="1720703"/>
                </a:lnTo>
                <a:lnTo>
                  <a:pt x="4276789" y="1718367"/>
                </a:lnTo>
                <a:cubicBezTo>
                  <a:pt x="4274740" y="1717359"/>
                  <a:pt x="4273021" y="1716157"/>
                  <a:pt x="4271683" y="1714801"/>
                </a:cubicBezTo>
                <a:lnTo>
                  <a:pt x="4223918" y="1728936"/>
                </a:lnTo>
                <a:lnTo>
                  <a:pt x="4218039" y="1729885"/>
                </a:lnTo>
                <a:lnTo>
                  <a:pt x="4177153" y="1733691"/>
                </a:lnTo>
                <a:lnTo>
                  <a:pt x="4051032" y="1728886"/>
                </a:lnTo>
                <a:cubicBezTo>
                  <a:pt x="4055072" y="1717510"/>
                  <a:pt x="4022108" y="1735873"/>
                  <a:pt x="4013978" y="1727679"/>
                </a:cubicBezTo>
                <a:cubicBezTo>
                  <a:pt x="4008905" y="1720660"/>
                  <a:pt x="3997723" y="1724594"/>
                  <a:pt x="3987857" y="1724282"/>
                </a:cubicBezTo>
                <a:cubicBezTo>
                  <a:pt x="3978476" y="1718309"/>
                  <a:pt x="3931683" y="1723723"/>
                  <a:pt x="3916852" y="1729184"/>
                </a:cubicBezTo>
                <a:cubicBezTo>
                  <a:pt x="3876910" y="1749138"/>
                  <a:pt x="3829523" y="1727824"/>
                  <a:pt x="3797263" y="1742976"/>
                </a:cubicBezTo>
                <a:cubicBezTo>
                  <a:pt x="3769922" y="1744951"/>
                  <a:pt x="3760682" y="1742230"/>
                  <a:pt x="3752806" y="1741033"/>
                </a:cubicBezTo>
                <a:lnTo>
                  <a:pt x="3749997" y="1735799"/>
                </a:lnTo>
                <a:lnTo>
                  <a:pt x="3736582" y="1735907"/>
                </a:lnTo>
                <a:lnTo>
                  <a:pt x="3733428" y="1734881"/>
                </a:lnTo>
                <a:cubicBezTo>
                  <a:pt x="3727408" y="1732899"/>
                  <a:pt x="3721365" y="1731108"/>
                  <a:pt x="3714911" y="1730056"/>
                </a:cubicBezTo>
                <a:cubicBezTo>
                  <a:pt x="3708355" y="1754554"/>
                  <a:pt x="3658933" y="1725152"/>
                  <a:pt x="3665172" y="1745936"/>
                </a:cubicBezTo>
                <a:cubicBezTo>
                  <a:pt x="3628569" y="1744420"/>
                  <a:pt x="3583742" y="1775884"/>
                  <a:pt x="3552006" y="1755220"/>
                </a:cubicBezTo>
                <a:cubicBezTo>
                  <a:pt x="3497522" y="1758390"/>
                  <a:pt x="3448310" y="1757433"/>
                  <a:pt x="3390301" y="1762546"/>
                </a:cubicBezTo>
                <a:cubicBezTo>
                  <a:pt x="3345266" y="1774524"/>
                  <a:pt x="3297039" y="1758531"/>
                  <a:pt x="3264312" y="1774620"/>
                </a:cubicBezTo>
                <a:cubicBezTo>
                  <a:pt x="3212634" y="1771139"/>
                  <a:pt x="3147905" y="1780248"/>
                  <a:pt x="3106901" y="1804264"/>
                </a:cubicBezTo>
                <a:cubicBezTo>
                  <a:pt x="3051355" y="1805490"/>
                  <a:pt x="3041708" y="1820368"/>
                  <a:pt x="2993303" y="1806542"/>
                </a:cubicBezTo>
                <a:cubicBezTo>
                  <a:pt x="2989182" y="1810139"/>
                  <a:pt x="2984377" y="1813039"/>
                  <a:pt x="2979115" y="1815432"/>
                </a:cubicBezTo>
                <a:lnTo>
                  <a:pt x="2963118" y="1820962"/>
                </a:lnTo>
                <a:lnTo>
                  <a:pt x="2961156" y="1820297"/>
                </a:lnTo>
                <a:lnTo>
                  <a:pt x="2925719" y="1828468"/>
                </a:lnTo>
                <a:lnTo>
                  <a:pt x="2857951" y="1842496"/>
                </a:lnTo>
                <a:lnTo>
                  <a:pt x="2857427" y="1841591"/>
                </a:lnTo>
                <a:cubicBezTo>
                  <a:pt x="2855386" y="1839734"/>
                  <a:pt x="2852250" y="1838690"/>
                  <a:pt x="2846731" y="1839316"/>
                </a:cubicBezTo>
                <a:cubicBezTo>
                  <a:pt x="2855175" y="1823564"/>
                  <a:pt x="2843311" y="1834035"/>
                  <a:pt x="2826290" y="1837274"/>
                </a:cubicBezTo>
                <a:cubicBezTo>
                  <a:pt x="2835609" y="1813530"/>
                  <a:pt x="2787284" y="1831665"/>
                  <a:pt x="2779146" y="1820071"/>
                </a:cubicBezTo>
                <a:cubicBezTo>
                  <a:pt x="2766432" y="1822985"/>
                  <a:pt x="2753158" y="1825635"/>
                  <a:pt x="2739608" y="1827861"/>
                </a:cubicBezTo>
                <a:lnTo>
                  <a:pt x="2731631" y="1828881"/>
                </a:lnTo>
                <a:cubicBezTo>
                  <a:pt x="2731575" y="1828813"/>
                  <a:pt x="2731521" y="1828744"/>
                  <a:pt x="2731464" y="1828677"/>
                </a:cubicBezTo>
                <a:cubicBezTo>
                  <a:pt x="2729715" y="1828415"/>
                  <a:pt x="2727085" y="1828569"/>
                  <a:pt x="2723037" y="1829303"/>
                </a:cubicBezTo>
                <a:lnTo>
                  <a:pt x="2701616" y="1832725"/>
                </a:lnTo>
                <a:lnTo>
                  <a:pt x="2696239" y="1831904"/>
                </a:lnTo>
                <a:lnTo>
                  <a:pt x="2663445" y="1825958"/>
                </a:lnTo>
                <a:cubicBezTo>
                  <a:pt x="2641260" y="1825904"/>
                  <a:pt x="2595040" y="1827674"/>
                  <a:pt x="2560925" y="1829094"/>
                </a:cubicBezTo>
                <a:cubicBezTo>
                  <a:pt x="2527977" y="1836499"/>
                  <a:pt x="2496507" y="1831991"/>
                  <a:pt x="2458739" y="1834479"/>
                </a:cubicBezTo>
                <a:cubicBezTo>
                  <a:pt x="2419379" y="1848893"/>
                  <a:pt x="2396428" y="1834257"/>
                  <a:pt x="2356074" y="1836991"/>
                </a:cubicBezTo>
                <a:cubicBezTo>
                  <a:pt x="2323435" y="1857644"/>
                  <a:pt x="2325610" y="1826053"/>
                  <a:pt x="2304241" y="1822021"/>
                </a:cubicBezTo>
                <a:lnTo>
                  <a:pt x="2298362" y="1822125"/>
                </a:lnTo>
                <a:lnTo>
                  <a:pt x="2283527" y="1826361"/>
                </a:lnTo>
                <a:lnTo>
                  <a:pt x="2278150" y="1828604"/>
                </a:lnTo>
                <a:cubicBezTo>
                  <a:pt x="2274371" y="1829907"/>
                  <a:pt x="2271762" y="1830461"/>
                  <a:pt x="2269853" y="1830502"/>
                </a:cubicBezTo>
                <a:lnTo>
                  <a:pt x="2269585" y="1830341"/>
                </a:lnTo>
                <a:lnTo>
                  <a:pt x="2225332" y="1845825"/>
                </a:lnTo>
                <a:cubicBezTo>
                  <a:pt x="2211505" y="1836594"/>
                  <a:pt x="2170867" y="1860661"/>
                  <a:pt x="2169048" y="1837658"/>
                </a:cubicBezTo>
                <a:cubicBezTo>
                  <a:pt x="2153238" y="1843278"/>
                  <a:pt x="2146132" y="1854645"/>
                  <a:pt x="2147231" y="1839027"/>
                </a:cubicBezTo>
                <a:cubicBezTo>
                  <a:pt x="2141901" y="1840465"/>
                  <a:pt x="2138205" y="1840014"/>
                  <a:pt x="2135241" y="1838652"/>
                </a:cubicBezTo>
                <a:lnTo>
                  <a:pt x="2099215" y="1850768"/>
                </a:lnTo>
                <a:lnTo>
                  <a:pt x="2094046" y="1850806"/>
                </a:lnTo>
                <a:lnTo>
                  <a:pt x="2071850" y="1861319"/>
                </a:lnTo>
                <a:lnTo>
                  <a:pt x="2039607" y="1874318"/>
                </a:lnTo>
                <a:lnTo>
                  <a:pt x="2037289" y="1874025"/>
                </a:lnTo>
                <a:lnTo>
                  <a:pt x="2023615" y="1881562"/>
                </a:lnTo>
                <a:cubicBezTo>
                  <a:pt x="2019390" y="1884562"/>
                  <a:pt x="1959668" y="1894795"/>
                  <a:pt x="1957176" y="1898709"/>
                </a:cubicBezTo>
                <a:cubicBezTo>
                  <a:pt x="1901224" y="1893805"/>
                  <a:pt x="1914145" y="1913274"/>
                  <a:pt x="1858081" y="1923144"/>
                </a:cubicBezTo>
                <a:cubicBezTo>
                  <a:pt x="1819487" y="1923227"/>
                  <a:pt x="1798952" y="1929741"/>
                  <a:pt x="1738865" y="1944965"/>
                </a:cubicBezTo>
                <a:cubicBezTo>
                  <a:pt x="1698633" y="1955957"/>
                  <a:pt x="1670491" y="1978862"/>
                  <a:pt x="1616692" y="1989107"/>
                </a:cubicBezTo>
                <a:cubicBezTo>
                  <a:pt x="1565257" y="2022368"/>
                  <a:pt x="1474172" y="2022156"/>
                  <a:pt x="1411898" y="2046254"/>
                </a:cubicBezTo>
                <a:cubicBezTo>
                  <a:pt x="1380237" y="2035952"/>
                  <a:pt x="1386648" y="2042292"/>
                  <a:pt x="1375780" y="2047961"/>
                </a:cubicBezTo>
                <a:cubicBezTo>
                  <a:pt x="1375756" y="2047968"/>
                  <a:pt x="1375731" y="2047974"/>
                  <a:pt x="1375707" y="2047981"/>
                </a:cubicBezTo>
                <a:lnTo>
                  <a:pt x="1285585" y="2047113"/>
                </a:lnTo>
                <a:cubicBezTo>
                  <a:pt x="1279541" y="2043453"/>
                  <a:pt x="1272537" y="2040974"/>
                  <a:pt x="1263658" y="2041397"/>
                </a:cubicBezTo>
                <a:cubicBezTo>
                  <a:pt x="1212454" y="2058890"/>
                  <a:pt x="1258499" y="2026611"/>
                  <a:pt x="1170403" y="2033399"/>
                </a:cubicBezTo>
                <a:cubicBezTo>
                  <a:pt x="1166530" y="2036274"/>
                  <a:pt x="1154254" y="2033463"/>
                  <a:pt x="1153718" y="2029576"/>
                </a:cubicBezTo>
                <a:cubicBezTo>
                  <a:pt x="1148486" y="2030819"/>
                  <a:pt x="1137980" y="2038354"/>
                  <a:pt x="1133937" y="2032149"/>
                </a:cubicBezTo>
                <a:cubicBezTo>
                  <a:pt x="1104720" y="2031606"/>
                  <a:pt x="1077532" y="2035424"/>
                  <a:pt x="1054999" y="2043242"/>
                </a:cubicBezTo>
                <a:cubicBezTo>
                  <a:pt x="1024875" y="2038090"/>
                  <a:pt x="1020473" y="2042711"/>
                  <a:pt x="1018405" y="2048281"/>
                </a:cubicBezTo>
                <a:lnTo>
                  <a:pt x="1016563" y="2051718"/>
                </a:lnTo>
                <a:lnTo>
                  <a:pt x="1008284" y="2046742"/>
                </a:lnTo>
                <a:cubicBezTo>
                  <a:pt x="999244" y="2043620"/>
                  <a:pt x="990505" y="2044937"/>
                  <a:pt x="981974" y="2048363"/>
                </a:cubicBezTo>
                <a:lnTo>
                  <a:pt x="971903" y="2053484"/>
                </a:lnTo>
                <a:lnTo>
                  <a:pt x="954015" y="2052529"/>
                </a:lnTo>
                <a:cubicBezTo>
                  <a:pt x="931960" y="2051365"/>
                  <a:pt x="861352" y="2046214"/>
                  <a:pt x="839571" y="2046509"/>
                </a:cubicBezTo>
                <a:lnTo>
                  <a:pt x="823321" y="2054296"/>
                </a:lnTo>
                <a:lnTo>
                  <a:pt x="800990" y="2051523"/>
                </a:lnTo>
                <a:cubicBezTo>
                  <a:pt x="790723" y="2052171"/>
                  <a:pt x="782268" y="2055403"/>
                  <a:pt x="776439" y="2062634"/>
                </a:cubicBezTo>
                <a:cubicBezTo>
                  <a:pt x="773155" y="2056184"/>
                  <a:pt x="769593" y="2059253"/>
                  <a:pt x="763041" y="2063995"/>
                </a:cubicBezTo>
                <a:lnTo>
                  <a:pt x="757863" y="2065877"/>
                </a:lnTo>
                <a:lnTo>
                  <a:pt x="745053" y="2051831"/>
                </a:lnTo>
                <a:lnTo>
                  <a:pt x="722609" y="2049504"/>
                </a:lnTo>
                <a:lnTo>
                  <a:pt x="717618" y="2042131"/>
                </a:lnTo>
                <a:lnTo>
                  <a:pt x="703285" y="2046808"/>
                </a:lnTo>
                <a:cubicBezTo>
                  <a:pt x="698219" y="2048137"/>
                  <a:pt x="690058" y="2049926"/>
                  <a:pt x="680199" y="2051947"/>
                </a:cubicBezTo>
                <a:lnTo>
                  <a:pt x="667351" y="2054469"/>
                </a:lnTo>
                <a:lnTo>
                  <a:pt x="660961" y="2049404"/>
                </a:lnTo>
                <a:lnTo>
                  <a:pt x="638282" y="2060093"/>
                </a:lnTo>
                <a:lnTo>
                  <a:pt x="583551" y="2070197"/>
                </a:lnTo>
                <a:cubicBezTo>
                  <a:pt x="569268" y="2091365"/>
                  <a:pt x="529124" y="2053106"/>
                  <a:pt x="525274" y="2079137"/>
                </a:cubicBezTo>
                <a:cubicBezTo>
                  <a:pt x="506495" y="2056498"/>
                  <a:pt x="440091" y="2069666"/>
                  <a:pt x="405635" y="2059339"/>
                </a:cubicBezTo>
                <a:cubicBezTo>
                  <a:pt x="397410" y="2069278"/>
                  <a:pt x="294416" y="2032966"/>
                  <a:pt x="281555" y="2022847"/>
                </a:cubicBezTo>
                <a:cubicBezTo>
                  <a:pt x="171589" y="1986245"/>
                  <a:pt x="126791" y="1985528"/>
                  <a:pt x="98513" y="1969504"/>
                </a:cubicBezTo>
                <a:cubicBezTo>
                  <a:pt x="85544" y="1965247"/>
                  <a:pt x="73324" y="1958000"/>
                  <a:pt x="56191" y="1950709"/>
                </a:cubicBezTo>
                <a:lnTo>
                  <a:pt x="0" y="1935789"/>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9CC3336C-8642-5986-F7F0-6226E0501DFE}"/>
              </a:ext>
            </a:extLst>
          </p:cNvPr>
          <p:cNvSpPr>
            <a:spLocks noGrp="1"/>
          </p:cNvSpPr>
          <p:nvPr>
            <p:ph type="title"/>
          </p:nvPr>
        </p:nvSpPr>
        <p:spPr>
          <a:xfrm>
            <a:off x="1137036" y="548640"/>
            <a:ext cx="9543405" cy="1188720"/>
          </a:xfrm>
        </p:spPr>
        <p:txBody>
          <a:bodyPr>
            <a:normAutofit/>
          </a:bodyPr>
          <a:lstStyle/>
          <a:p>
            <a:r>
              <a:rPr lang="en-US">
                <a:solidFill>
                  <a:schemeClr val="tx1">
                    <a:lumMod val="85000"/>
                    <a:lumOff val="15000"/>
                  </a:schemeClr>
                </a:solidFill>
              </a:rPr>
              <a:t>Conclusion</a:t>
            </a:r>
          </a:p>
        </p:txBody>
      </p:sp>
      <p:sp>
        <p:nvSpPr>
          <p:cNvPr id="3" name="Content Placeholder 2">
            <a:extLst>
              <a:ext uri="{FF2B5EF4-FFF2-40B4-BE49-F238E27FC236}">
                <a16:creationId xmlns:a16="http://schemas.microsoft.com/office/drawing/2014/main" id="{AEC69EA4-591A-292D-6CE8-E7D18B727ED3}"/>
              </a:ext>
            </a:extLst>
          </p:cNvPr>
          <p:cNvSpPr>
            <a:spLocks noGrp="1"/>
          </p:cNvSpPr>
          <p:nvPr>
            <p:ph idx="1"/>
          </p:nvPr>
        </p:nvSpPr>
        <p:spPr>
          <a:xfrm>
            <a:off x="1957987" y="2431765"/>
            <a:ext cx="8276026" cy="3320031"/>
          </a:xfrm>
        </p:spPr>
        <p:txBody>
          <a:bodyPr anchor="ctr">
            <a:normAutofit/>
          </a:bodyPr>
          <a:lstStyle/>
          <a:p>
            <a:r>
              <a:rPr lang="en-US" sz="1700">
                <a:solidFill>
                  <a:schemeClr val="tx1">
                    <a:lumMod val="85000"/>
                    <a:lumOff val="15000"/>
                  </a:schemeClr>
                </a:solidFill>
              </a:rPr>
              <a:t>Ethical Issues:</a:t>
            </a:r>
          </a:p>
          <a:p>
            <a:pPr lvl="1"/>
            <a:r>
              <a:rPr lang="en-US" sz="1700">
                <a:solidFill>
                  <a:schemeClr val="tx1">
                    <a:lumMod val="85000"/>
                    <a:lumOff val="15000"/>
                  </a:schemeClr>
                </a:solidFill>
              </a:rPr>
              <a:t>The main issue came down to “Is copying/pasting code directly from ChatGPT generation acceptable?”</a:t>
            </a:r>
          </a:p>
          <a:p>
            <a:pPr lvl="1"/>
            <a:r>
              <a:rPr lang="en-US" sz="1700">
                <a:solidFill>
                  <a:schemeClr val="tx1">
                    <a:lumMod val="85000"/>
                    <a:lumOff val="15000"/>
                  </a:schemeClr>
                </a:solidFill>
              </a:rPr>
              <a:t>I answered ”no”, so while I utilised this tool to help refine and assist with the framework, I never used the functions it provided in a copy/paste fashion.</a:t>
            </a:r>
          </a:p>
          <a:p>
            <a:pPr lvl="1"/>
            <a:r>
              <a:rPr lang="en-US" sz="1700">
                <a:solidFill>
                  <a:schemeClr val="tx1">
                    <a:lumMod val="85000"/>
                    <a:lumOff val="15000"/>
                  </a:schemeClr>
                </a:solidFill>
              </a:rPr>
              <a:t>If it gave a response that happened to work, I would do research on why it worked in this way, and whether this is the normal way to implement the styling.</a:t>
            </a:r>
          </a:p>
          <a:p>
            <a:pPr lvl="1"/>
            <a:r>
              <a:rPr lang="en-US" sz="1700">
                <a:solidFill>
                  <a:schemeClr val="tx1">
                    <a:lumMod val="85000"/>
                    <a:lumOff val="15000"/>
                  </a:schemeClr>
                </a:solidFill>
              </a:rPr>
              <a:t>Often however I found the answers it gave were not correct, or not exactly what I asked for, but this would generally produce a key concept I had been missing, allowing me to realise how I could change the responses to work for me.</a:t>
            </a:r>
          </a:p>
        </p:txBody>
      </p:sp>
      <p:sp>
        <p:nvSpPr>
          <p:cNvPr id="12" name="Freeform: Shape 11">
            <a:extLst>
              <a:ext uri="{FF2B5EF4-FFF2-40B4-BE49-F238E27FC236}">
                <a16:creationId xmlns:a16="http://schemas.microsoft.com/office/drawing/2014/main" id="{142DCE2C-2863-46FA-9BE7-24365A24D9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24586" y="5970896"/>
            <a:ext cx="9967416" cy="887104"/>
          </a:xfrm>
          <a:custGeom>
            <a:avLst/>
            <a:gdLst>
              <a:gd name="connsiteX0" fmla="*/ 4686423 w 9517857"/>
              <a:gd name="connsiteY0" fmla="*/ 247919 h 918356"/>
              <a:gd name="connsiteX1" fmla="*/ 4689051 w 9517857"/>
              <a:gd name="connsiteY1" fmla="*/ 250968 h 918356"/>
              <a:gd name="connsiteX2" fmla="*/ 4687244 w 9517857"/>
              <a:gd name="connsiteY2" fmla="*/ 251298 h 918356"/>
              <a:gd name="connsiteX3" fmla="*/ 4685225 w 9517857"/>
              <a:gd name="connsiteY3" fmla="*/ 246530 h 918356"/>
              <a:gd name="connsiteX4" fmla="*/ 4686133 w 9517857"/>
              <a:gd name="connsiteY4" fmla="*/ 246727 h 918356"/>
              <a:gd name="connsiteX5" fmla="*/ 4686423 w 9517857"/>
              <a:gd name="connsiteY5" fmla="*/ 247919 h 918356"/>
              <a:gd name="connsiteX6" fmla="*/ 9517856 w 9517857"/>
              <a:gd name="connsiteY6" fmla="*/ 0 h 918356"/>
              <a:gd name="connsiteX7" fmla="*/ 9517857 w 9517857"/>
              <a:gd name="connsiteY7" fmla="*/ 12 h 918356"/>
              <a:gd name="connsiteX8" fmla="*/ 9517857 w 9517857"/>
              <a:gd name="connsiteY8" fmla="*/ 918356 h 918356"/>
              <a:gd name="connsiteX9" fmla="*/ 14604 w 9517857"/>
              <a:gd name="connsiteY9" fmla="*/ 918356 h 918356"/>
              <a:gd name="connsiteX10" fmla="*/ 12841 w 9517857"/>
              <a:gd name="connsiteY10" fmla="*/ 917763 h 918356"/>
              <a:gd name="connsiteX11" fmla="*/ 93 w 9517857"/>
              <a:gd name="connsiteY11" fmla="*/ 912471 h 918356"/>
              <a:gd name="connsiteX12" fmla="*/ 58674 w 9517857"/>
              <a:gd name="connsiteY12" fmla="*/ 890322 h 918356"/>
              <a:gd name="connsiteX13" fmla="*/ 275005 w 9517857"/>
              <a:gd name="connsiteY13" fmla="*/ 807229 h 918356"/>
              <a:gd name="connsiteX14" fmla="*/ 587824 w 9517857"/>
              <a:gd name="connsiteY14" fmla="*/ 798195 h 918356"/>
              <a:gd name="connsiteX15" fmla="*/ 651826 w 9517857"/>
              <a:gd name="connsiteY15" fmla="*/ 738338 h 918356"/>
              <a:gd name="connsiteX16" fmla="*/ 727985 w 9517857"/>
              <a:gd name="connsiteY16" fmla="*/ 719826 h 918356"/>
              <a:gd name="connsiteX17" fmla="*/ 778982 w 9517857"/>
              <a:gd name="connsiteY17" fmla="*/ 710142 h 918356"/>
              <a:gd name="connsiteX18" fmla="*/ 849944 w 9517857"/>
              <a:gd name="connsiteY18" fmla="*/ 717987 h 918356"/>
              <a:gd name="connsiteX19" fmla="*/ 921659 w 9517857"/>
              <a:gd name="connsiteY19" fmla="*/ 712695 h 918356"/>
              <a:gd name="connsiteX20" fmla="*/ 930946 w 9517857"/>
              <a:gd name="connsiteY20" fmla="*/ 734046 h 918356"/>
              <a:gd name="connsiteX21" fmla="*/ 986250 w 9517857"/>
              <a:gd name="connsiteY21" fmla="*/ 713530 h 918356"/>
              <a:gd name="connsiteX22" fmla="*/ 1013752 w 9517857"/>
              <a:gd name="connsiteY22" fmla="*/ 713361 h 918356"/>
              <a:gd name="connsiteX23" fmla="*/ 1023734 w 9517857"/>
              <a:gd name="connsiteY23" fmla="*/ 718571 h 918356"/>
              <a:gd name="connsiteX24" fmla="*/ 1063207 w 9517857"/>
              <a:gd name="connsiteY24" fmla="*/ 715651 h 918356"/>
              <a:gd name="connsiteX25" fmla="*/ 1081980 w 9517857"/>
              <a:gd name="connsiteY25" fmla="*/ 738455 h 918356"/>
              <a:gd name="connsiteX26" fmla="*/ 1218120 w 9517857"/>
              <a:gd name="connsiteY26" fmla="*/ 713280 h 918356"/>
              <a:gd name="connsiteX27" fmla="*/ 1397459 w 9517857"/>
              <a:gd name="connsiteY27" fmla="*/ 691190 h 918356"/>
              <a:gd name="connsiteX28" fmla="*/ 1580688 w 9517857"/>
              <a:gd name="connsiteY28" fmla="*/ 693697 h 918356"/>
              <a:gd name="connsiteX29" fmla="*/ 1772334 w 9517857"/>
              <a:gd name="connsiteY29" fmla="*/ 710640 h 918356"/>
              <a:gd name="connsiteX30" fmla="*/ 2002561 w 9517857"/>
              <a:gd name="connsiteY30" fmla="*/ 659917 h 918356"/>
              <a:gd name="connsiteX31" fmla="*/ 2135144 w 9517857"/>
              <a:gd name="connsiteY31" fmla="*/ 636501 h 918356"/>
              <a:gd name="connsiteX32" fmla="*/ 2440292 w 9517857"/>
              <a:gd name="connsiteY32" fmla="*/ 593862 h 918356"/>
              <a:gd name="connsiteX33" fmla="*/ 2547829 w 9517857"/>
              <a:gd name="connsiteY33" fmla="*/ 566150 h 918356"/>
              <a:gd name="connsiteX34" fmla="*/ 2658055 w 9517857"/>
              <a:gd name="connsiteY34" fmla="*/ 578727 h 918356"/>
              <a:gd name="connsiteX35" fmla="*/ 2693698 w 9517857"/>
              <a:gd name="connsiteY35" fmla="*/ 560029 h 918356"/>
              <a:gd name="connsiteX36" fmla="*/ 2699673 w 9517857"/>
              <a:gd name="connsiteY36" fmla="*/ 556400 h 918356"/>
              <a:gd name="connsiteX37" fmla="*/ 2727306 w 9517857"/>
              <a:gd name="connsiteY37" fmla="*/ 550698 h 918356"/>
              <a:gd name="connsiteX38" fmla="*/ 2730451 w 9517857"/>
              <a:gd name="connsiteY38" fmla="*/ 538058 h 918356"/>
              <a:gd name="connsiteX39" fmla="*/ 2768713 w 9517857"/>
              <a:gd name="connsiteY39" fmla="*/ 521575 h 918356"/>
              <a:gd name="connsiteX40" fmla="*/ 2820868 w 9517857"/>
              <a:gd name="connsiteY40" fmla="*/ 514160 h 918356"/>
              <a:gd name="connsiteX41" fmla="*/ 3073635 w 9517857"/>
              <a:gd name="connsiteY41" fmla="*/ 491294 h 918356"/>
              <a:gd name="connsiteX42" fmla="*/ 3222071 w 9517857"/>
              <a:gd name="connsiteY42" fmla="*/ 470559 h 918356"/>
              <a:gd name="connsiteX43" fmla="*/ 3274069 w 9517857"/>
              <a:gd name="connsiteY43" fmla="*/ 451605 h 918356"/>
              <a:gd name="connsiteX44" fmla="*/ 3349632 w 9517857"/>
              <a:gd name="connsiteY44" fmla="*/ 432583 h 918356"/>
              <a:gd name="connsiteX45" fmla="*/ 3479593 w 9517857"/>
              <a:gd name="connsiteY45" fmla="*/ 390437 h 918356"/>
              <a:gd name="connsiteX46" fmla="*/ 3660110 w 9517857"/>
              <a:gd name="connsiteY46" fmla="*/ 348726 h 918356"/>
              <a:gd name="connsiteX47" fmla="*/ 3750023 w 9517857"/>
              <a:gd name="connsiteY47" fmla="*/ 370678 h 918356"/>
              <a:gd name="connsiteX48" fmla="*/ 3844133 w 9517857"/>
              <a:gd name="connsiteY48" fmla="*/ 360648 h 918356"/>
              <a:gd name="connsiteX49" fmla="*/ 3913545 w 9517857"/>
              <a:gd name="connsiteY49" fmla="*/ 344235 h 918356"/>
              <a:gd name="connsiteX50" fmla="*/ 4266740 w 9517857"/>
              <a:gd name="connsiteY50" fmla="*/ 361454 h 918356"/>
              <a:gd name="connsiteX51" fmla="*/ 4430770 w 9517857"/>
              <a:gd name="connsiteY51" fmla="*/ 342643 h 918356"/>
              <a:gd name="connsiteX52" fmla="*/ 4512664 w 9517857"/>
              <a:gd name="connsiteY52" fmla="*/ 319948 h 918356"/>
              <a:gd name="connsiteX53" fmla="*/ 4616423 w 9517857"/>
              <a:gd name="connsiteY53" fmla="*/ 290914 h 918356"/>
              <a:gd name="connsiteX54" fmla="*/ 4691675 w 9517857"/>
              <a:gd name="connsiteY54" fmla="*/ 254011 h 918356"/>
              <a:gd name="connsiteX55" fmla="*/ 4689051 w 9517857"/>
              <a:gd name="connsiteY55" fmla="*/ 250968 h 918356"/>
              <a:gd name="connsiteX56" fmla="*/ 4719994 w 9517857"/>
              <a:gd name="connsiteY56" fmla="*/ 245307 h 918356"/>
              <a:gd name="connsiteX57" fmla="*/ 4752894 w 9517857"/>
              <a:gd name="connsiteY57" fmla="*/ 239875 h 918356"/>
              <a:gd name="connsiteX58" fmla="*/ 4769329 w 9517857"/>
              <a:gd name="connsiteY58" fmla="*/ 233585 h 918356"/>
              <a:gd name="connsiteX59" fmla="*/ 4775634 w 9517857"/>
              <a:gd name="connsiteY59" fmla="*/ 234063 h 918356"/>
              <a:gd name="connsiteX60" fmla="*/ 4790452 w 9517857"/>
              <a:gd name="connsiteY60" fmla="*/ 233572 h 918356"/>
              <a:gd name="connsiteX61" fmla="*/ 4789062 w 9517857"/>
              <a:gd name="connsiteY61" fmla="*/ 241924 h 918356"/>
              <a:gd name="connsiteX62" fmla="*/ 4827826 w 9517857"/>
              <a:gd name="connsiteY62" fmla="*/ 246977 h 918356"/>
              <a:gd name="connsiteX63" fmla="*/ 4892569 w 9517857"/>
              <a:gd name="connsiteY63" fmla="*/ 249933 h 918356"/>
              <a:gd name="connsiteX64" fmla="*/ 4896611 w 9517857"/>
              <a:gd name="connsiteY64" fmla="*/ 240448 h 918356"/>
              <a:gd name="connsiteX65" fmla="*/ 4917286 w 9517857"/>
              <a:gd name="connsiteY65" fmla="*/ 243659 h 918356"/>
              <a:gd name="connsiteX66" fmla="*/ 4981173 w 9517857"/>
              <a:gd name="connsiteY66" fmla="*/ 247103 h 918356"/>
              <a:gd name="connsiteX67" fmla="*/ 5060397 w 9517857"/>
              <a:gd name="connsiteY67" fmla="*/ 263688 h 918356"/>
              <a:gd name="connsiteX68" fmla="*/ 5252996 w 9517857"/>
              <a:gd name="connsiteY68" fmla="*/ 270655 h 918356"/>
              <a:gd name="connsiteX69" fmla="*/ 5358056 w 9517857"/>
              <a:gd name="connsiteY69" fmla="*/ 247248 h 918356"/>
              <a:gd name="connsiteX70" fmla="*/ 5426496 w 9517857"/>
              <a:gd name="connsiteY70" fmla="*/ 235142 h 918356"/>
              <a:gd name="connsiteX71" fmla="*/ 5497161 w 9517857"/>
              <a:gd name="connsiteY71" fmla="*/ 228808 h 918356"/>
              <a:gd name="connsiteX72" fmla="*/ 5826043 w 9517857"/>
              <a:gd name="connsiteY72" fmla="*/ 148073 h 918356"/>
              <a:gd name="connsiteX73" fmla="*/ 6013415 w 9517857"/>
              <a:gd name="connsiteY73" fmla="*/ 137316 h 918356"/>
              <a:gd name="connsiteX74" fmla="*/ 6080994 w 9517857"/>
              <a:gd name="connsiteY74" fmla="*/ 142938 h 918356"/>
              <a:gd name="connsiteX75" fmla="*/ 6194152 w 9517857"/>
              <a:gd name="connsiteY75" fmla="*/ 151772 h 918356"/>
              <a:gd name="connsiteX76" fmla="*/ 6281379 w 9517857"/>
              <a:gd name="connsiteY76" fmla="*/ 181626 h 918356"/>
              <a:gd name="connsiteX77" fmla="*/ 6374947 w 9517857"/>
              <a:gd name="connsiteY77" fmla="*/ 179799 h 918356"/>
              <a:gd name="connsiteX78" fmla="*/ 6448518 w 9517857"/>
              <a:gd name="connsiteY78" fmla="*/ 164378 h 918356"/>
              <a:gd name="connsiteX79" fmla="*/ 6544700 w 9517857"/>
              <a:gd name="connsiteY79" fmla="*/ 167161 h 918356"/>
              <a:gd name="connsiteX80" fmla="*/ 6648353 w 9517857"/>
              <a:gd name="connsiteY80" fmla="*/ 172250 h 918356"/>
              <a:gd name="connsiteX81" fmla="*/ 6736227 w 9517857"/>
              <a:gd name="connsiteY81" fmla="*/ 173216 h 918356"/>
              <a:gd name="connsiteX82" fmla="*/ 6977218 w 9517857"/>
              <a:gd name="connsiteY82" fmla="*/ 184289 h 918356"/>
              <a:gd name="connsiteX83" fmla="*/ 7065221 w 9517857"/>
              <a:gd name="connsiteY83" fmla="*/ 227531 h 918356"/>
              <a:gd name="connsiteX84" fmla="*/ 7366876 w 9517857"/>
              <a:gd name="connsiteY84" fmla="*/ 248468 h 918356"/>
              <a:gd name="connsiteX85" fmla="*/ 7565449 w 9517857"/>
              <a:gd name="connsiteY85" fmla="*/ 258950 h 918356"/>
              <a:gd name="connsiteX86" fmla="*/ 7599285 w 9517857"/>
              <a:gd name="connsiteY86" fmla="*/ 266021 h 918356"/>
              <a:gd name="connsiteX87" fmla="*/ 7644411 w 9517857"/>
              <a:gd name="connsiteY87" fmla="*/ 258986 h 918356"/>
              <a:gd name="connsiteX88" fmla="*/ 7825110 w 9517857"/>
              <a:gd name="connsiteY88" fmla="*/ 229109 h 918356"/>
              <a:gd name="connsiteX89" fmla="*/ 7965804 w 9517857"/>
              <a:gd name="connsiteY89" fmla="*/ 190545 h 918356"/>
              <a:gd name="connsiteX90" fmla="*/ 8147401 w 9517857"/>
              <a:gd name="connsiteY90" fmla="*/ 205617 h 918356"/>
              <a:gd name="connsiteX91" fmla="*/ 8256033 w 9517857"/>
              <a:gd name="connsiteY91" fmla="*/ 193713 h 918356"/>
              <a:gd name="connsiteX92" fmla="*/ 8410677 w 9517857"/>
              <a:gd name="connsiteY92" fmla="*/ 172167 h 918356"/>
              <a:gd name="connsiteX93" fmla="*/ 8617841 w 9517857"/>
              <a:gd name="connsiteY93" fmla="*/ 155167 h 918356"/>
              <a:gd name="connsiteX94" fmla="*/ 8715976 w 9517857"/>
              <a:gd name="connsiteY94" fmla="*/ 178374 h 918356"/>
              <a:gd name="connsiteX95" fmla="*/ 8778827 w 9517857"/>
              <a:gd name="connsiteY95" fmla="*/ 172936 h 918356"/>
              <a:gd name="connsiteX96" fmla="*/ 8840778 w 9517857"/>
              <a:gd name="connsiteY96" fmla="*/ 143149 h 918356"/>
              <a:gd name="connsiteX97" fmla="*/ 9010380 w 9517857"/>
              <a:gd name="connsiteY97" fmla="*/ 91891 h 918356"/>
              <a:gd name="connsiteX98" fmla="*/ 9110856 w 9517857"/>
              <a:gd name="connsiteY98" fmla="*/ 70997 h 918356"/>
              <a:gd name="connsiteX99" fmla="*/ 9268817 w 9517857"/>
              <a:gd name="connsiteY99" fmla="*/ 53082 h 918356"/>
              <a:gd name="connsiteX100" fmla="*/ 9316667 w 9517857"/>
              <a:gd name="connsiteY100" fmla="*/ 45047 h 918356"/>
              <a:gd name="connsiteX101" fmla="*/ 9428209 w 9517857"/>
              <a:gd name="connsiteY101" fmla="*/ 29923 h 91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9517857" h="918356">
                <a:moveTo>
                  <a:pt x="4686423" y="247919"/>
                </a:moveTo>
                <a:lnTo>
                  <a:pt x="4689051" y="250968"/>
                </a:lnTo>
                <a:lnTo>
                  <a:pt x="4687244" y="251298"/>
                </a:lnTo>
                <a:close/>
                <a:moveTo>
                  <a:pt x="4685225" y="246530"/>
                </a:moveTo>
                <a:cubicBezTo>
                  <a:pt x="4688837" y="243198"/>
                  <a:pt x="4687468" y="244598"/>
                  <a:pt x="4686133" y="246727"/>
                </a:cubicBezTo>
                <a:lnTo>
                  <a:pt x="4686423" y="247919"/>
                </a:lnTo>
                <a:close/>
                <a:moveTo>
                  <a:pt x="9517856" y="0"/>
                </a:moveTo>
                <a:lnTo>
                  <a:pt x="9517857" y="12"/>
                </a:lnTo>
                <a:lnTo>
                  <a:pt x="9517857" y="918356"/>
                </a:lnTo>
                <a:lnTo>
                  <a:pt x="14604" y="918356"/>
                </a:lnTo>
                <a:lnTo>
                  <a:pt x="12841" y="917763"/>
                </a:lnTo>
                <a:cubicBezTo>
                  <a:pt x="4532" y="914864"/>
                  <a:pt x="-773" y="912807"/>
                  <a:pt x="93" y="912471"/>
                </a:cubicBezTo>
                <a:cubicBezTo>
                  <a:pt x="172" y="912298"/>
                  <a:pt x="58594" y="890495"/>
                  <a:pt x="58674" y="890322"/>
                </a:cubicBezTo>
                <a:cubicBezTo>
                  <a:pt x="127436" y="929614"/>
                  <a:pt x="206243" y="828226"/>
                  <a:pt x="275005" y="807229"/>
                </a:cubicBezTo>
                <a:cubicBezTo>
                  <a:pt x="303983" y="806087"/>
                  <a:pt x="504960" y="777375"/>
                  <a:pt x="587824" y="798195"/>
                </a:cubicBezTo>
                <a:cubicBezTo>
                  <a:pt x="598733" y="769348"/>
                  <a:pt x="682904" y="785924"/>
                  <a:pt x="651826" y="738338"/>
                </a:cubicBezTo>
                <a:cubicBezTo>
                  <a:pt x="688440" y="737862"/>
                  <a:pt x="753255" y="750396"/>
                  <a:pt x="727985" y="719826"/>
                </a:cubicBezTo>
                <a:cubicBezTo>
                  <a:pt x="739648" y="718749"/>
                  <a:pt x="775717" y="715087"/>
                  <a:pt x="778982" y="710142"/>
                </a:cubicBezTo>
                <a:cubicBezTo>
                  <a:pt x="779189" y="709407"/>
                  <a:pt x="849736" y="718721"/>
                  <a:pt x="849944" y="717987"/>
                </a:cubicBezTo>
                <a:lnTo>
                  <a:pt x="921659" y="712695"/>
                </a:lnTo>
                <a:lnTo>
                  <a:pt x="930946" y="734046"/>
                </a:lnTo>
                <a:lnTo>
                  <a:pt x="986250" y="713530"/>
                </a:lnTo>
                <a:lnTo>
                  <a:pt x="1013752" y="713361"/>
                </a:lnTo>
                <a:lnTo>
                  <a:pt x="1023734" y="718571"/>
                </a:lnTo>
                <a:cubicBezTo>
                  <a:pt x="1033291" y="721276"/>
                  <a:pt x="1045398" y="721394"/>
                  <a:pt x="1063207" y="715651"/>
                </a:cubicBezTo>
                <a:lnTo>
                  <a:pt x="1081980" y="738455"/>
                </a:lnTo>
                <a:lnTo>
                  <a:pt x="1218120" y="713280"/>
                </a:lnTo>
                <a:cubicBezTo>
                  <a:pt x="1230137" y="716162"/>
                  <a:pt x="1387179" y="685179"/>
                  <a:pt x="1397459" y="691190"/>
                </a:cubicBezTo>
                <a:cubicBezTo>
                  <a:pt x="1490025" y="704984"/>
                  <a:pt x="1465878" y="715604"/>
                  <a:pt x="1580688" y="693697"/>
                </a:cubicBezTo>
                <a:cubicBezTo>
                  <a:pt x="1607067" y="704379"/>
                  <a:pt x="1719477" y="658239"/>
                  <a:pt x="1772334" y="710640"/>
                </a:cubicBezTo>
                <a:cubicBezTo>
                  <a:pt x="1745536" y="644824"/>
                  <a:pt x="1976078" y="716436"/>
                  <a:pt x="2002561" y="659917"/>
                </a:cubicBezTo>
                <a:cubicBezTo>
                  <a:pt x="2045346" y="660357"/>
                  <a:pt x="2166676" y="654391"/>
                  <a:pt x="2135144" y="636501"/>
                </a:cubicBezTo>
                <a:cubicBezTo>
                  <a:pt x="2276591" y="665055"/>
                  <a:pt x="2293173" y="591792"/>
                  <a:pt x="2440292" y="593862"/>
                </a:cubicBezTo>
                <a:cubicBezTo>
                  <a:pt x="2495160" y="534824"/>
                  <a:pt x="2473343" y="585644"/>
                  <a:pt x="2547829" y="566150"/>
                </a:cubicBezTo>
                <a:cubicBezTo>
                  <a:pt x="2545438" y="614169"/>
                  <a:pt x="2632278" y="528280"/>
                  <a:pt x="2658055" y="578727"/>
                </a:cubicBezTo>
                <a:cubicBezTo>
                  <a:pt x="2670795" y="573581"/>
                  <a:pt x="2682322" y="567005"/>
                  <a:pt x="2693698" y="560029"/>
                </a:cubicBezTo>
                <a:lnTo>
                  <a:pt x="2699673" y="556400"/>
                </a:lnTo>
                <a:lnTo>
                  <a:pt x="2727306" y="550698"/>
                </a:lnTo>
                <a:lnTo>
                  <a:pt x="2730451" y="538058"/>
                </a:lnTo>
                <a:lnTo>
                  <a:pt x="2768713" y="521575"/>
                </a:lnTo>
                <a:cubicBezTo>
                  <a:pt x="2783756" y="517104"/>
                  <a:pt x="2800788" y="514291"/>
                  <a:pt x="2820868" y="514160"/>
                </a:cubicBezTo>
                <a:cubicBezTo>
                  <a:pt x="2894791" y="532885"/>
                  <a:pt x="2981506" y="465507"/>
                  <a:pt x="3073635" y="491294"/>
                </a:cubicBezTo>
                <a:cubicBezTo>
                  <a:pt x="3106872" y="496624"/>
                  <a:pt x="3205785" y="487718"/>
                  <a:pt x="3222071" y="470559"/>
                </a:cubicBezTo>
                <a:cubicBezTo>
                  <a:pt x="3242193" y="465514"/>
                  <a:pt x="3267163" y="469136"/>
                  <a:pt x="3274069" y="451605"/>
                </a:cubicBezTo>
                <a:cubicBezTo>
                  <a:pt x="3286659" y="430165"/>
                  <a:pt x="3363648" y="455571"/>
                  <a:pt x="3349632" y="432583"/>
                </a:cubicBezTo>
                <a:cubicBezTo>
                  <a:pt x="3404182" y="449847"/>
                  <a:pt x="3438210" y="404323"/>
                  <a:pt x="3479593" y="390437"/>
                </a:cubicBezTo>
                <a:cubicBezTo>
                  <a:pt x="3523240" y="408403"/>
                  <a:pt x="3567027" y="361554"/>
                  <a:pt x="3660110" y="348726"/>
                </a:cubicBezTo>
                <a:cubicBezTo>
                  <a:pt x="3708299" y="369683"/>
                  <a:pt x="3662447" y="344775"/>
                  <a:pt x="3750023" y="370678"/>
                </a:cubicBezTo>
                <a:cubicBezTo>
                  <a:pt x="3752092" y="367132"/>
                  <a:pt x="3816880" y="365055"/>
                  <a:pt x="3844133" y="360648"/>
                </a:cubicBezTo>
                <a:cubicBezTo>
                  <a:pt x="3871386" y="356240"/>
                  <a:pt x="3882848" y="332490"/>
                  <a:pt x="3913545" y="344235"/>
                </a:cubicBezTo>
                <a:cubicBezTo>
                  <a:pt x="4050255" y="376864"/>
                  <a:pt x="4159924" y="363190"/>
                  <a:pt x="4266740" y="361454"/>
                </a:cubicBezTo>
                <a:cubicBezTo>
                  <a:pt x="4385770" y="354374"/>
                  <a:pt x="4314535" y="340143"/>
                  <a:pt x="4430770" y="342643"/>
                </a:cubicBezTo>
                <a:cubicBezTo>
                  <a:pt x="4439969" y="322594"/>
                  <a:pt x="4478290" y="314645"/>
                  <a:pt x="4512664" y="319948"/>
                </a:cubicBezTo>
                <a:cubicBezTo>
                  <a:pt x="4570011" y="315138"/>
                  <a:pt x="4549085" y="269599"/>
                  <a:pt x="4616423" y="290914"/>
                </a:cubicBezTo>
                <a:cubicBezTo>
                  <a:pt x="4599641" y="270277"/>
                  <a:pt x="4692085" y="269216"/>
                  <a:pt x="4691675" y="254011"/>
                </a:cubicBezTo>
                <a:lnTo>
                  <a:pt x="4689051" y="250968"/>
                </a:lnTo>
                <a:lnTo>
                  <a:pt x="4719994" y="245307"/>
                </a:lnTo>
                <a:cubicBezTo>
                  <a:pt x="4732635" y="242775"/>
                  <a:pt x="4745300" y="240335"/>
                  <a:pt x="4752894" y="239875"/>
                </a:cubicBezTo>
                <a:lnTo>
                  <a:pt x="4769329" y="233585"/>
                </a:lnTo>
                <a:lnTo>
                  <a:pt x="4775634" y="234063"/>
                </a:lnTo>
                <a:lnTo>
                  <a:pt x="4790452" y="233572"/>
                </a:lnTo>
                <a:cubicBezTo>
                  <a:pt x="4789989" y="236356"/>
                  <a:pt x="4789525" y="239141"/>
                  <a:pt x="4789062" y="241924"/>
                </a:cubicBezTo>
                <a:cubicBezTo>
                  <a:pt x="4786342" y="249932"/>
                  <a:pt x="4804560" y="248631"/>
                  <a:pt x="4827826" y="246977"/>
                </a:cubicBezTo>
                <a:cubicBezTo>
                  <a:pt x="4875782" y="239569"/>
                  <a:pt x="4874112" y="283413"/>
                  <a:pt x="4892569" y="249933"/>
                </a:cubicBezTo>
                <a:lnTo>
                  <a:pt x="4896611" y="240448"/>
                </a:lnTo>
                <a:lnTo>
                  <a:pt x="4917286" y="243659"/>
                </a:lnTo>
                <a:cubicBezTo>
                  <a:pt x="4923060" y="243799"/>
                  <a:pt x="4981729" y="240979"/>
                  <a:pt x="4981173" y="247103"/>
                </a:cubicBezTo>
                <a:cubicBezTo>
                  <a:pt x="5024880" y="220690"/>
                  <a:pt x="5014146" y="257963"/>
                  <a:pt x="5060397" y="263688"/>
                </a:cubicBezTo>
                <a:cubicBezTo>
                  <a:pt x="5093356" y="238589"/>
                  <a:pt x="5157892" y="275351"/>
                  <a:pt x="5252996" y="270655"/>
                </a:cubicBezTo>
                <a:cubicBezTo>
                  <a:pt x="5288840" y="241872"/>
                  <a:pt x="5287005" y="287921"/>
                  <a:pt x="5358056" y="247248"/>
                </a:cubicBezTo>
                <a:cubicBezTo>
                  <a:pt x="5361752" y="250257"/>
                  <a:pt x="5403312" y="238215"/>
                  <a:pt x="5426496" y="235142"/>
                </a:cubicBezTo>
                <a:cubicBezTo>
                  <a:pt x="5449679" y="232069"/>
                  <a:pt x="5473549" y="245611"/>
                  <a:pt x="5497161" y="228808"/>
                </a:cubicBezTo>
                <a:cubicBezTo>
                  <a:pt x="5611861" y="172767"/>
                  <a:pt x="5723211" y="165860"/>
                  <a:pt x="5826043" y="148073"/>
                </a:cubicBezTo>
                <a:cubicBezTo>
                  <a:pt x="5943127" y="133166"/>
                  <a:pt x="5872659" y="193078"/>
                  <a:pt x="6013415" y="137316"/>
                </a:cubicBezTo>
                <a:cubicBezTo>
                  <a:pt x="6031924" y="154783"/>
                  <a:pt x="6050745" y="154258"/>
                  <a:pt x="6080994" y="142938"/>
                </a:cubicBezTo>
                <a:cubicBezTo>
                  <a:pt x="6138083" y="137090"/>
                  <a:pt x="6140195" y="184383"/>
                  <a:pt x="6194152" y="151772"/>
                </a:cubicBezTo>
                <a:cubicBezTo>
                  <a:pt x="6187280" y="177783"/>
                  <a:pt x="6304222" y="153410"/>
                  <a:pt x="6281379" y="181626"/>
                </a:cubicBezTo>
                <a:cubicBezTo>
                  <a:pt x="6321899" y="201819"/>
                  <a:pt x="6335111" y="162590"/>
                  <a:pt x="6374947" y="179799"/>
                </a:cubicBezTo>
                <a:cubicBezTo>
                  <a:pt x="6417404" y="181336"/>
                  <a:pt x="6402484" y="169694"/>
                  <a:pt x="6448518" y="164378"/>
                </a:cubicBezTo>
                <a:cubicBezTo>
                  <a:pt x="6504958" y="162488"/>
                  <a:pt x="6493438" y="111203"/>
                  <a:pt x="6544700" y="167161"/>
                </a:cubicBezTo>
                <a:cubicBezTo>
                  <a:pt x="6601507" y="148697"/>
                  <a:pt x="6566269" y="164386"/>
                  <a:pt x="6648353" y="172250"/>
                </a:cubicBezTo>
                <a:cubicBezTo>
                  <a:pt x="6680008" y="155223"/>
                  <a:pt x="6707960" y="160673"/>
                  <a:pt x="6736227" y="173216"/>
                </a:cubicBezTo>
                <a:cubicBezTo>
                  <a:pt x="6813963" y="164284"/>
                  <a:pt x="6888143" y="181296"/>
                  <a:pt x="6977218" y="184289"/>
                </a:cubicBezTo>
                <a:cubicBezTo>
                  <a:pt x="7040424" y="188318"/>
                  <a:pt x="7000278" y="216835"/>
                  <a:pt x="7065221" y="227531"/>
                </a:cubicBezTo>
                <a:cubicBezTo>
                  <a:pt x="7130163" y="238228"/>
                  <a:pt x="7291878" y="238208"/>
                  <a:pt x="7366876" y="248468"/>
                </a:cubicBezTo>
                <a:cubicBezTo>
                  <a:pt x="7491356" y="206752"/>
                  <a:pt x="7367734" y="280166"/>
                  <a:pt x="7565449" y="258950"/>
                </a:cubicBezTo>
                <a:cubicBezTo>
                  <a:pt x="7575959" y="252432"/>
                  <a:pt x="7600854" y="257628"/>
                  <a:pt x="7599285" y="266021"/>
                </a:cubicBezTo>
                <a:cubicBezTo>
                  <a:pt x="7611616" y="262940"/>
                  <a:pt x="7639946" y="245819"/>
                  <a:pt x="7644411" y="258986"/>
                </a:cubicBezTo>
                <a:cubicBezTo>
                  <a:pt x="7708015" y="258012"/>
                  <a:pt x="7770249" y="247724"/>
                  <a:pt x="7825110" y="229109"/>
                </a:cubicBezTo>
                <a:cubicBezTo>
                  <a:pt x="7949762" y="247028"/>
                  <a:pt x="7921956" y="197757"/>
                  <a:pt x="7965804" y="190545"/>
                </a:cubicBezTo>
                <a:cubicBezTo>
                  <a:pt x="8039439" y="213878"/>
                  <a:pt x="8063651" y="191475"/>
                  <a:pt x="8147401" y="205617"/>
                </a:cubicBezTo>
                <a:cubicBezTo>
                  <a:pt x="8166453" y="196610"/>
                  <a:pt x="8225048" y="207099"/>
                  <a:pt x="8256033" y="193713"/>
                </a:cubicBezTo>
                <a:cubicBezTo>
                  <a:pt x="8311388" y="242017"/>
                  <a:pt x="8350376" y="178592"/>
                  <a:pt x="8410677" y="172167"/>
                </a:cubicBezTo>
                <a:cubicBezTo>
                  <a:pt x="8470978" y="165743"/>
                  <a:pt x="8572470" y="206385"/>
                  <a:pt x="8617841" y="155167"/>
                </a:cubicBezTo>
                <a:cubicBezTo>
                  <a:pt x="8646050" y="160448"/>
                  <a:pt x="8664949" y="183631"/>
                  <a:pt x="8715976" y="178374"/>
                </a:cubicBezTo>
                <a:cubicBezTo>
                  <a:pt x="8737194" y="188216"/>
                  <a:pt x="8738009" y="189511"/>
                  <a:pt x="8778827" y="172936"/>
                </a:cubicBezTo>
                <a:cubicBezTo>
                  <a:pt x="8725277" y="146372"/>
                  <a:pt x="8850819" y="175612"/>
                  <a:pt x="8840778" y="143149"/>
                </a:cubicBezTo>
                <a:cubicBezTo>
                  <a:pt x="8903519" y="121096"/>
                  <a:pt x="9021861" y="150359"/>
                  <a:pt x="9010380" y="91891"/>
                </a:cubicBezTo>
                <a:cubicBezTo>
                  <a:pt x="9027103" y="56852"/>
                  <a:pt x="9112524" y="108357"/>
                  <a:pt x="9110856" y="70997"/>
                </a:cubicBezTo>
                <a:cubicBezTo>
                  <a:pt x="9148189" y="94250"/>
                  <a:pt x="9209809" y="53285"/>
                  <a:pt x="9268817" y="53082"/>
                </a:cubicBezTo>
                <a:cubicBezTo>
                  <a:pt x="9279135" y="35997"/>
                  <a:pt x="9292736" y="36520"/>
                  <a:pt x="9316667" y="45047"/>
                </a:cubicBezTo>
                <a:cubicBezTo>
                  <a:pt x="9352186" y="45862"/>
                  <a:pt x="9390008" y="39799"/>
                  <a:pt x="9428209" y="29923"/>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598835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C3336C-8642-5986-F7F0-6226E0501DFE}"/>
              </a:ext>
            </a:extLst>
          </p:cNvPr>
          <p:cNvSpPr>
            <a:spLocks noGrp="1"/>
          </p:cNvSpPr>
          <p:nvPr>
            <p:ph type="title"/>
          </p:nvPr>
        </p:nvSpPr>
        <p:spPr>
          <a:xfrm>
            <a:off x="6513788" y="365125"/>
            <a:ext cx="4840010" cy="1807305"/>
          </a:xfrm>
        </p:spPr>
        <p:txBody>
          <a:bodyPr>
            <a:normAutofit/>
          </a:bodyPr>
          <a:lstStyle/>
          <a:p>
            <a:r>
              <a:rPr lang="en-US" dirty="0"/>
              <a:t>Conclusion</a:t>
            </a:r>
          </a:p>
        </p:txBody>
      </p:sp>
      <p:pic>
        <p:nvPicPr>
          <p:cNvPr id="5" name="Picture 4" descr="Materials on table">
            <a:extLst>
              <a:ext uri="{FF2B5EF4-FFF2-40B4-BE49-F238E27FC236}">
                <a16:creationId xmlns:a16="http://schemas.microsoft.com/office/drawing/2014/main" id="{28A63283-97F6-F6CD-0499-63E5DCB6F01F}"/>
              </a:ext>
            </a:extLst>
          </p:cNvPr>
          <p:cNvPicPr>
            <a:picLocks noChangeAspect="1"/>
          </p:cNvPicPr>
          <p:nvPr/>
        </p:nvPicPr>
        <p:blipFill rotWithShape="1">
          <a:blip r:embed="rId2"/>
          <a:srcRect l="11637" r="28829" b="-1"/>
          <a:stretch/>
        </p:blipFill>
        <p:spPr>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3" name="Content Placeholder 2">
            <a:extLst>
              <a:ext uri="{FF2B5EF4-FFF2-40B4-BE49-F238E27FC236}">
                <a16:creationId xmlns:a16="http://schemas.microsoft.com/office/drawing/2014/main" id="{AEC69EA4-591A-292D-6CE8-E7D18B727ED3}"/>
              </a:ext>
            </a:extLst>
          </p:cNvPr>
          <p:cNvSpPr>
            <a:spLocks noGrp="1"/>
          </p:cNvSpPr>
          <p:nvPr>
            <p:ph idx="1"/>
          </p:nvPr>
        </p:nvSpPr>
        <p:spPr>
          <a:xfrm>
            <a:off x="6513788" y="2333297"/>
            <a:ext cx="4840010" cy="3843666"/>
          </a:xfrm>
        </p:spPr>
        <p:txBody>
          <a:bodyPr>
            <a:normAutofit/>
          </a:bodyPr>
          <a:lstStyle/>
          <a:p>
            <a:r>
              <a:rPr lang="en-US" sz="1900"/>
              <a:t>Favourite part:</a:t>
            </a:r>
          </a:p>
          <a:p>
            <a:pPr lvl="1"/>
            <a:r>
              <a:rPr lang="en-US" sz="1900"/>
              <a:t>I have 2, the first is the dropdown for Blogs 1,2,3,4 and 5 when viewing in a tablet or desktop layout.</a:t>
            </a:r>
          </a:p>
          <a:p>
            <a:pPr lvl="1"/>
            <a:r>
              <a:rPr lang="en-US" sz="1900"/>
              <a:t>I knew I wanted this design from the start, it was one of the first bits of styling I did, and I am really happy with how it turned out.</a:t>
            </a:r>
          </a:p>
          <a:p>
            <a:pPr lvl="1"/>
            <a:r>
              <a:rPr lang="en-US" sz="1900"/>
              <a:t>The second is similarly to do with the blogs, but this time the cards that appear at the top of the blog page, that transition to opaque on hover and then link directly to the blog post.</a:t>
            </a:r>
          </a:p>
        </p:txBody>
      </p:sp>
    </p:spTree>
    <p:extLst>
      <p:ext uri="{BB962C8B-B14F-4D97-AF65-F5344CB8AC3E}">
        <p14:creationId xmlns:p14="http://schemas.microsoft.com/office/powerpoint/2010/main" val="9931972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0A4B506-31DF-F063-82E2-BB0636873AC5}"/>
              </a:ext>
            </a:extLst>
          </p:cNvPr>
          <p:cNvSpPr>
            <a:spLocks noGrp="1"/>
          </p:cNvSpPr>
          <p:nvPr>
            <p:ph type="title"/>
          </p:nvPr>
        </p:nvSpPr>
        <p:spPr>
          <a:xfrm>
            <a:off x="630936" y="639520"/>
            <a:ext cx="3429000" cy="1719072"/>
          </a:xfrm>
        </p:spPr>
        <p:txBody>
          <a:bodyPr vert="horz" lIns="91440" tIns="45720" rIns="91440" bIns="45720" rtlCol="0" anchor="b">
            <a:normAutofit/>
          </a:bodyPr>
          <a:lstStyle/>
          <a:p>
            <a:r>
              <a:rPr lang="en-US" sz="4200" kern="1200">
                <a:solidFill>
                  <a:schemeClr val="tx1"/>
                </a:solidFill>
                <a:latin typeface="+mj-lt"/>
                <a:ea typeface="+mj-ea"/>
                <a:cs typeface="+mj-cs"/>
              </a:rPr>
              <a:t>Portfolio Website - Blog</a:t>
            </a:r>
          </a:p>
        </p:txBody>
      </p:sp>
      <p:sp>
        <p:nvSpPr>
          <p:cNvPr id="25"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FB198B2D-36AD-61C4-756E-67A76E625B75}"/>
              </a:ext>
            </a:extLst>
          </p:cNvPr>
          <p:cNvSpPr txBox="1"/>
          <p:nvPr/>
        </p:nvSpPr>
        <p:spPr>
          <a:xfrm>
            <a:off x="630936" y="2807208"/>
            <a:ext cx="3429000" cy="3410712"/>
          </a:xfrm>
          <a:prstGeom prst="rect">
            <a:avLst/>
          </a:prstGeom>
        </p:spPr>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r>
              <a:rPr lang="en-US" sz="2200"/>
              <a:t>Key Features:</a:t>
            </a:r>
          </a:p>
          <a:p>
            <a:pPr marL="285750" indent="-228600">
              <a:lnSpc>
                <a:spcPct val="90000"/>
              </a:lnSpc>
              <a:spcAft>
                <a:spcPts val="600"/>
              </a:spcAft>
              <a:buFont typeface="Arial" panose="020B0604020202020204" pitchFamily="34" charset="0"/>
              <a:buChar char="•"/>
            </a:pPr>
            <a:r>
              <a:rPr lang="en-US" sz="2200"/>
              <a:t>Animation on images to make opaque</a:t>
            </a:r>
          </a:p>
          <a:p>
            <a:pPr marL="285750" indent="-228600">
              <a:lnSpc>
                <a:spcPct val="90000"/>
              </a:lnSpc>
              <a:spcAft>
                <a:spcPts val="600"/>
              </a:spcAft>
              <a:buFont typeface="Arial" panose="020B0604020202020204" pitchFamily="34" charset="0"/>
              <a:buChar char="•"/>
            </a:pPr>
            <a:r>
              <a:rPr lang="en-US" sz="2200"/>
              <a:t>Animation on text within pictures to make visible</a:t>
            </a:r>
          </a:p>
          <a:p>
            <a:pPr marL="285750" indent="-228600">
              <a:lnSpc>
                <a:spcPct val="90000"/>
              </a:lnSpc>
              <a:spcAft>
                <a:spcPts val="600"/>
              </a:spcAft>
              <a:buFont typeface="Arial" panose="020B0604020202020204" pitchFamily="34" charset="0"/>
              <a:buChar char="•"/>
            </a:pPr>
            <a:r>
              <a:rPr lang="en-US" sz="2200"/>
              <a:t>Links to each separate blog post</a:t>
            </a:r>
          </a:p>
        </p:txBody>
      </p:sp>
      <p:pic>
        <p:nvPicPr>
          <p:cNvPr id="10" name="Picture 9" descr="A screenshot of a cell phone&#10;&#10;Description automatically generated with low confidence">
            <a:extLst>
              <a:ext uri="{FF2B5EF4-FFF2-40B4-BE49-F238E27FC236}">
                <a16:creationId xmlns:a16="http://schemas.microsoft.com/office/drawing/2014/main" id="{5B042A1D-72B5-4843-E7CF-289FD5891E13}"/>
              </a:ext>
            </a:extLst>
          </p:cNvPr>
          <p:cNvPicPr>
            <a:picLocks noChangeAspect="1"/>
          </p:cNvPicPr>
          <p:nvPr/>
        </p:nvPicPr>
        <p:blipFill>
          <a:blip r:embed="rId2"/>
          <a:stretch>
            <a:fillRect/>
          </a:stretch>
        </p:blipFill>
        <p:spPr>
          <a:xfrm>
            <a:off x="4715372" y="640080"/>
            <a:ext cx="6781567" cy="5577840"/>
          </a:xfrm>
          <a:prstGeom prst="rect">
            <a:avLst/>
          </a:prstGeom>
        </p:spPr>
      </p:pic>
    </p:spTree>
    <p:extLst>
      <p:ext uri="{BB962C8B-B14F-4D97-AF65-F5344CB8AC3E}">
        <p14:creationId xmlns:p14="http://schemas.microsoft.com/office/powerpoint/2010/main" val="39645806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C681C32C-7AFC-4BB3-9088-65CBDFC5D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0A4B506-31DF-F063-82E2-BB0636873AC5}"/>
              </a:ext>
            </a:extLst>
          </p:cNvPr>
          <p:cNvSpPr>
            <a:spLocks noGrp="1"/>
          </p:cNvSpPr>
          <p:nvPr>
            <p:ph type="title"/>
          </p:nvPr>
        </p:nvSpPr>
        <p:spPr>
          <a:xfrm>
            <a:off x="917275" y="4583953"/>
            <a:ext cx="4685857" cy="1465973"/>
          </a:xfrm>
        </p:spPr>
        <p:txBody>
          <a:bodyPr vert="horz" lIns="91440" tIns="45720" rIns="91440" bIns="45720" rtlCol="0" anchor="t">
            <a:normAutofit/>
          </a:bodyPr>
          <a:lstStyle/>
          <a:p>
            <a:r>
              <a:rPr lang="en-US" sz="4000"/>
              <a:t>Portfolio Website - Contact</a:t>
            </a:r>
          </a:p>
        </p:txBody>
      </p:sp>
      <p:pic>
        <p:nvPicPr>
          <p:cNvPr id="10" name="Picture 9" descr="A screenshot of a tablet&#10;&#10;Description automatically generated with low confidence">
            <a:extLst>
              <a:ext uri="{FF2B5EF4-FFF2-40B4-BE49-F238E27FC236}">
                <a16:creationId xmlns:a16="http://schemas.microsoft.com/office/drawing/2014/main" id="{731FB9BC-2600-CFDA-3855-7A927AEF072C}"/>
              </a:ext>
            </a:extLst>
          </p:cNvPr>
          <p:cNvPicPr>
            <a:picLocks noChangeAspect="1"/>
          </p:cNvPicPr>
          <p:nvPr/>
        </p:nvPicPr>
        <p:blipFill rotWithShape="1">
          <a:blip r:embed="rId2"/>
          <a:srcRect t="11762" b="23764"/>
          <a:stretch/>
        </p:blipFill>
        <p:spPr>
          <a:xfrm>
            <a:off x="20" y="432"/>
            <a:ext cx="12191980" cy="4244759"/>
          </a:xfrm>
          <a:prstGeom prst="rect">
            <a:avLst/>
          </a:prstGeom>
        </p:spPr>
      </p:pic>
      <p:sp>
        <p:nvSpPr>
          <p:cNvPr id="8" name="TextBox 7">
            <a:extLst>
              <a:ext uri="{FF2B5EF4-FFF2-40B4-BE49-F238E27FC236}">
                <a16:creationId xmlns:a16="http://schemas.microsoft.com/office/drawing/2014/main" id="{FB198B2D-36AD-61C4-756E-67A76E625B75}"/>
              </a:ext>
            </a:extLst>
          </p:cNvPr>
          <p:cNvSpPr txBox="1"/>
          <p:nvPr/>
        </p:nvSpPr>
        <p:spPr>
          <a:xfrm>
            <a:off x="6096000" y="4583953"/>
            <a:ext cx="5638800" cy="1465973"/>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2000"/>
              <a:t>Key Features:</a:t>
            </a:r>
          </a:p>
          <a:p>
            <a:pPr marL="285750" indent="-228600">
              <a:lnSpc>
                <a:spcPct val="90000"/>
              </a:lnSpc>
              <a:spcAft>
                <a:spcPts val="600"/>
              </a:spcAft>
              <a:buFont typeface="Arial" panose="020B0604020202020204" pitchFamily="34" charset="0"/>
              <a:buChar char="•"/>
            </a:pPr>
            <a:r>
              <a:rPr lang="en-US" sz="2000"/>
              <a:t>Fillable form</a:t>
            </a:r>
          </a:p>
          <a:p>
            <a:pPr marL="285750" indent="-228600">
              <a:lnSpc>
                <a:spcPct val="90000"/>
              </a:lnSpc>
              <a:spcAft>
                <a:spcPts val="600"/>
              </a:spcAft>
              <a:buFont typeface="Arial" panose="020B0604020202020204" pitchFamily="34" charset="0"/>
              <a:buChar char="•"/>
            </a:pPr>
            <a:r>
              <a:rPr lang="en-US" sz="2000"/>
              <a:t>Map of general area</a:t>
            </a:r>
          </a:p>
          <a:p>
            <a:pPr marL="285750" indent="-228600">
              <a:lnSpc>
                <a:spcPct val="90000"/>
              </a:lnSpc>
              <a:spcAft>
                <a:spcPts val="600"/>
              </a:spcAft>
              <a:buFont typeface="Arial" panose="020B0604020202020204" pitchFamily="34" charset="0"/>
              <a:buChar char="•"/>
            </a:pPr>
            <a:r>
              <a:rPr lang="en-US" sz="2000"/>
              <a:t>3 callouts on separate contact methods</a:t>
            </a:r>
          </a:p>
        </p:txBody>
      </p:sp>
      <p:sp>
        <p:nvSpPr>
          <p:cNvPr id="32" name="Rectangle 31">
            <a:extLst>
              <a:ext uri="{FF2B5EF4-FFF2-40B4-BE49-F238E27FC236}">
                <a16:creationId xmlns:a16="http://schemas.microsoft.com/office/drawing/2014/main" id="{199C0ED0-69DE-4C31-A5CF-E2A46FD302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8D42B8BD-40AF-488E-8A79-D7256C9172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289651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B3A2D1A-45FC-4F95-B150-1C13EF2F6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39C3C864-C625-4883-B868-9A4C470F4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291" y="3296652"/>
            <a:ext cx="12202113" cy="3561346"/>
          </a:xfrm>
          <a:custGeom>
            <a:avLst/>
            <a:gdLst>
              <a:gd name="connsiteX0" fmla="*/ 0 w 12202113"/>
              <a:gd name="connsiteY0" fmla="*/ 3188466 h 3188466"/>
              <a:gd name="connsiteX1" fmla="*/ 10116 w 12202113"/>
              <a:gd name="connsiteY1" fmla="*/ 2657641 h 3188466"/>
              <a:gd name="connsiteX2" fmla="*/ 10116 w 12202113"/>
              <a:gd name="connsiteY2" fmla="*/ 0 h 3188466"/>
              <a:gd name="connsiteX3" fmla="*/ 12202113 w 12202113"/>
              <a:gd name="connsiteY3" fmla="*/ 0 h 3188466"/>
              <a:gd name="connsiteX4" fmla="*/ 12202113 w 12202113"/>
              <a:gd name="connsiteY4" fmla="*/ 2879832 h 3188466"/>
              <a:gd name="connsiteX5" fmla="*/ 12198167 w 12202113"/>
              <a:gd name="connsiteY5" fmla="*/ 2880360 h 3188466"/>
              <a:gd name="connsiteX6" fmla="*/ 12122128 w 12202113"/>
              <a:gd name="connsiteY6" fmla="*/ 2887194 h 3188466"/>
              <a:gd name="connsiteX7" fmla="*/ 12028868 w 12202113"/>
              <a:gd name="connsiteY7" fmla="*/ 2911786 h 3188466"/>
              <a:gd name="connsiteX8" fmla="*/ 11995238 w 12202113"/>
              <a:gd name="connsiteY8" fmla="*/ 2914090 h 3188466"/>
              <a:gd name="connsiteX9" fmla="*/ 11996460 w 12202113"/>
              <a:gd name="connsiteY9" fmla="*/ 2918442 h 3188466"/>
              <a:gd name="connsiteX10" fmla="*/ 11983968 w 12202113"/>
              <a:gd name="connsiteY10" fmla="*/ 2918762 h 3188466"/>
              <a:gd name="connsiteX11" fmla="*/ 11956084 w 12202113"/>
              <a:gd name="connsiteY11" fmla="*/ 2918868 h 3188466"/>
              <a:gd name="connsiteX12" fmla="*/ 11872586 w 12202113"/>
              <a:gd name="connsiteY12" fmla="*/ 2920076 h 3188466"/>
              <a:gd name="connsiteX13" fmla="*/ 11849804 w 12202113"/>
              <a:gd name="connsiteY13" fmla="*/ 2928420 h 3188466"/>
              <a:gd name="connsiteX14" fmla="*/ 11828254 w 12202113"/>
              <a:gd name="connsiteY14" fmla="*/ 2928551 h 3188466"/>
              <a:gd name="connsiteX15" fmla="*/ 11703277 w 12202113"/>
              <a:gd name="connsiteY15" fmla="*/ 2939735 h 3188466"/>
              <a:gd name="connsiteX16" fmla="*/ 11686094 w 12202113"/>
              <a:gd name="connsiteY16" fmla="*/ 2940570 h 3188466"/>
              <a:gd name="connsiteX17" fmla="*/ 11676788 w 12202113"/>
              <a:gd name="connsiteY17" fmla="*/ 2944321 h 3188466"/>
              <a:gd name="connsiteX18" fmla="*/ 11643464 w 12202113"/>
              <a:gd name="connsiteY18" fmla="*/ 2945066 h 3188466"/>
              <a:gd name="connsiteX19" fmla="*/ 11641922 w 12202113"/>
              <a:gd name="connsiteY19" fmla="*/ 2947200 h 3188466"/>
              <a:gd name="connsiteX20" fmla="*/ 11532386 w 12202113"/>
              <a:gd name="connsiteY20" fmla="*/ 2965529 h 3188466"/>
              <a:gd name="connsiteX21" fmla="*/ 11513619 w 12202113"/>
              <a:gd name="connsiteY21" fmla="*/ 2968556 h 3188466"/>
              <a:gd name="connsiteX22" fmla="*/ 11497404 w 12202113"/>
              <a:gd name="connsiteY22" fmla="*/ 2967639 h 3188466"/>
              <a:gd name="connsiteX23" fmla="*/ 11407630 w 12202113"/>
              <a:gd name="connsiteY23" fmla="*/ 2970255 h 3188466"/>
              <a:gd name="connsiteX24" fmla="*/ 11386276 w 12202113"/>
              <a:gd name="connsiteY24" fmla="*/ 2968648 h 3188466"/>
              <a:gd name="connsiteX25" fmla="*/ 11377296 w 12202113"/>
              <a:gd name="connsiteY25" fmla="*/ 2965257 h 3188466"/>
              <a:gd name="connsiteX26" fmla="*/ 11342536 w 12202113"/>
              <a:gd name="connsiteY26" fmla="*/ 2971666 h 3188466"/>
              <a:gd name="connsiteX27" fmla="*/ 11288902 w 12202113"/>
              <a:gd name="connsiteY27" fmla="*/ 2976058 h 3188466"/>
              <a:gd name="connsiteX28" fmla="*/ 11263411 w 12202113"/>
              <a:gd name="connsiteY28" fmla="*/ 2979228 h 3188466"/>
              <a:gd name="connsiteX29" fmla="*/ 11242843 w 12202113"/>
              <a:gd name="connsiteY29" fmla="*/ 2977303 h 3188466"/>
              <a:gd name="connsiteX30" fmla="*/ 11125798 w 12202113"/>
              <a:gd name="connsiteY30" fmla="*/ 2976816 h 3188466"/>
              <a:gd name="connsiteX31" fmla="*/ 11098884 w 12202113"/>
              <a:gd name="connsiteY31" fmla="*/ 2973758 h 3188466"/>
              <a:gd name="connsiteX32" fmla="*/ 11086128 w 12202113"/>
              <a:gd name="connsiteY32" fmla="*/ 2967663 h 3188466"/>
              <a:gd name="connsiteX33" fmla="*/ 11076132 w 12202113"/>
              <a:gd name="connsiteY33" fmla="*/ 2969836 h 3188466"/>
              <a:gd name="connsiteX34" fmla="*/ 11005337 w 12202113"/>
              <a:gd name="connsiteY34" fmla="*/ 2970053 h 3188466"/>
              <a:gd name="connsiteX35" fmla="*/ 10959154 w 12202113"/>
              <a:gd name="connsiteY35" fmla="*/ 2970750 h 3188466"/>
              <a:gd name="connsiteX36" fmla="*/ 10956347 w 12202113"/>
              <a:gd name="connsiteY36" fmla="*/ 2979118 h 3188466"/>
              <a:gd name="connsiteX37" fmla="*/ 10915223 w 12202113"/>
              <a:gd name="connsiteY37" fmla="*/ 2982099 h 3188466"/>
              <a:gd name="connsiteX38" fmla="*/ 10871398 w 12202113"/>
              <a:gd name="connsiteY38" fmla="*/ 2976728 h 3188466"/>
              <a:gd name="connsiteX39" fmla="*/ 10819743 w 12202113"/>
              <a:gd name="connsiteY39" fmla="*/ 2977481 h 3188466"/>
              <a:gd name="connsiteX40" fmla="*/ 10788834 w 12202113"/>
              <a:gd name="connsiteY40" fmla="*/ 2977840 h 3188466"/>
              <a:gd name="connsiteX41" fmla="*/ 10707711 w 12202113"/>
              <a:gd name="connsiteY41" fmla="*/ 2985644 h 3188466"/>
              <a:gd name="connsiteX42" fmla="*/ 10576086 w 12202113"/>
              <a:gd name="connsiteY42" fmla="*/ 3015319 h 3188466"/>
              <a:gd name="connsiteX43" fmla="*/ 10534761 w 12202113"/>
              <a:gd name="connsiteY43" fmla="*/ 3019524 h 3188466"/>
              <a:gd name="connsiteX44" fmla="*/ 10527537 w 12202113"/>
              <a:gd name="connsiteY44" fmla="*/ 3017814 h 3188466"/>
              <a:gd name="connsiteX45" fmla="*/ 10321799 w 12202113"/>
              <a:gd name="connsiteY45" fmla="*/ 3035635 h 3188466"/>
              <a:gd name="connsiteX46" fmla="*/ 10284989 w 12202113"/>
              <a:gd name="connsiteY46" fmla="*/ 3036679 h 3188466"/>
              <a:gd name="connsiteX47" fmla="*/ 10257423 w 12202113"/>
              <a:gd name="connsiteY47" fmla="*/ 3036027 h 3188466"/>
              <a:gd name="connsiteX48" fmla="*/ 10191450 w 12202113"/>
              <a:gd name="connsiteY48" fmla="*/ 3041963 h 3188466"/>
              <a:gd name="connsiteX49" fmla="*/ 10083845 w 12202113"/>
              <a:gd name="connsiteY49" fmla="*/ 3054978 h 3188466"/>
              <a:gd name="connsiteX50" fmla="*/ 10060611 w 12202113"/>
              <a:gd name="connsiteY50" fmla="*/ 3057035 h 3188466"/>
              <a:gd name="connsiteX51" fmla="*/ 10039363 w 12202113"/>
              <a:gd name="connsiteY51" fmla="*/ 3055961 h 3188466"/>
              <a:gd name="connsiteX52" fmla="*/ 10033322 w 12202113"/>
              <a:gd name="connsiteY52" fmla="*/ 3053238 h 3188466"/>
              <a:gd name="connsiteX53" fmla="*/ 10020337 w 12202113"/>
              <a:gd name="connsiteY53" fmla="*/ 3053912 h 3188466"/>
              <a:gd name="connsiteX54" fmla="*/ 10016616 w 12202113"/>
              <a:gd name="connsiteY54" fmla="*/ 3053498 h 3188466"/>
              <a:gd name="connsiteX55" fmla="*/ 9995549 w 12202113"/>
              <a:gd name="connsiteY55" fmla="*/ 3051719 h 3188466"/>
              <a:gd name="connsiteX56" fmla="*/ 9957212 w 12202113"/>
              <a:gd name="connsiteY56" fmla="*/ 3062663 h 3188466"/>
              <a:gd name="connsiteX57" fmla="*/ 9904584 w 12202113"/>
              <a:gd name="connsiteY57" fmla="*/ 3063999 h 3188466"/>
              <a:gd name="connsiteX58" fmla="*/ 9713857 w 12202113"/>
              <a:gd name="connsiteY58" fmla="*/ 3087955 h 3188466"/>
              <a:gd name="connsiteX59" fmla="*/ 9678879 w 12202113"/>
              <a:gd name="connsiteY59" fmla="*/ 3079676 h 3188466"/>
              <a:gd name="connsiteX60" fmla="*/ 9598760 w 12202113"/>
              <a:gd name="connsiteY60" fmla="*/ 3085228 h 3188466"/>
              <a:gd name="connsiteX61" fmla="*/ 9488796 w 12202113"/>
              <a:gd name="connsiteY61" fmla="*/ 3115384 h 3188466"/>
              <a:gd name="connsiteX62" fmla="*/ 9341972 w 12202113"/>
              <a:gd name="connsiteY62" fmla="*/ 3126583 h 3188466"/>
              <a:gd name="connsiteX63" fmla="*/ 9333795 w 12202113"/>
              <a:gd name="connsiteY63" fmla="*/ 3132083 h 3188466"/>
              <a:gd name="connsiteX64" fmla="*/ 9321736 w 12202113"/>
              <a:gd name="connsiteY64" fmla="*/ 3135834 h 3188466"/>
              <a:gd name="connsiteX65" fmla="*/ 9319405 w 12202113"/>
              <a:gd name="connsiteY65" fmla="*/ 3135561 h 3188466"/>
              <a:gd name="connsiteX66" fmla="*/ 9302847 w 12202113"/>
              <a:gd name="connsiteY66" fmla="*/ 3137746 h 3188466"/>
              <a:gd name="connsiteX67" fmla="*/ 9300930 w 12202113"/>
              <a:gd name="connsiteY67" fmla="*/ 3139687 h 3188466"/>
              <a:gd name="connsiteX68" fmla="*/ 9290106 w 12202113"/>
              <a:gd name="connsiteY68" fmla="*/ 3141645 h 3188466"/>
              <a:gd name="connsiteX69" fmla="*/ 9270220 w 12202113"/>
              <a:gd name="connsiteY69" fmla="*/ 3146737 h 3188466"/>
              <a:gd name="connsiteX70" fmla="*/ 9265150 w 12202113"/>
              <a:gd name="connsiteY70" fmla="*/ 3146531 h 3188466"/>
              <a:gd name="connsiteX71" fmla="*/ 9233057 w 12202113"/>
              <a:gd name="connsiteY71" fmla="*/ 3152408 h 3188466"/>
              <a:gd name="connsiteX72" fmla="*/ 9231974 w 12202113"/>
              <a:gd name="connsiteY72" fmla="*/ 3151938 h 3188466"/>
              <a:gd name="connsiteX73" fmla="*/ 9220130 w 12202113"/>
              <a:gd name="connsiteY73" fmla="*/ 3151189 h 3188466"/>
              <a:gd name="connsiteX74" fmla="*/ 9198955 w 12202113"/>
              <a:gd name="connsiteY74" fmla="*/ 3151015 h 3188466"/>
              <a:gd name="connsiteX75" fmla="*/ 9142196 w 12202113"/>
              <a:gd name="connsiteY75" fmla="*/ 3143802 h 3188466"/>
              <a:gd name="connsiteX76" fmla="*/ 9108665 w 12202113"/>
              <a:gd name="connsiteY76" fmla="*/ 3149868 h 3188466"/>
              <a:gd name="connsiteX77" fmla="*/ 9014086 w 12202113"/>
              <a:gd name="connsiteY77" fmla="*/ 3150791 h 3188466"/>
              <a:gd name="connsiteX78" fmla="*/ 8915037 w 12202113"/>
              <a:gd name="connsiteY78" fmla="*/ 3140020 h 3188466"/>
              <a:gd name="connsiteX79" fmla="*/ 8815667 w 12202113"/>
              <a:gd name="connsiteY79" fmla="*/ 3138606 h 3188466"/>
              <a:gd name="connsiteX80" fmla="*/ 8779688 w 12202113"/>
              <a:gd name="connsiteY80" fmla="*/ 3138895 h 3188466"/>
              <a:gd name="connsiteX81" fmla="*/ 8715556 w 12202113"/>
              <a:gd name="connsiteY81" fmla="*/ 3135878 h 3188466"/>
              <a:gd name="connsiteX82" fmla="*/ 8686183 w 12202113"/>
              <a:gd name="connsiteY82" fmla="*/ 3132307 h 3188466"/>
              <a:gd name="connsiteX83" fmla="*/ 8684895 w 12202113"/>
              <a:gd name="connsiteY83" fmla="*/ 3132527 h 3188466"/>
              <a:gd name="connsiteX84" fmla="*/ 8682270 w 12202113"/>
              <a:gd name="connsiteY84" fmla="*/ 3130989 h 3188466"/>
              <a:gd name="connsiteX85" fmla="*/ 8676836 w 12202113"/>
              <a:gd name="connsiteY85" fmla="*/ 3130278 h 3188466"/>
              <a:gd name="connsiteX86" fmla="*/ 8662002 w 12202113"/>
              <a:gd name="connsiteY86" fmla="*/ 3130735 h 3188466"/>
              <a:gd name="connsiteX87" fmla="*/ 8656423 w 12202113"/>
              <a:gd name="connsiteY87" fmla="*/ 3131304 h 3188466"/>
              <a:gd name="connsiteX88" fmla="*/ 8648261 w 12202113"/>
              <a:gd name="connsiteY88" fmla="*/ 3131294 h 3188466"/>
              <a:gd name="connsiteX89" fmla="*/ 8648057 w 12202113"/>
              <a:gd name="connsiteY89" fmla="*/ 3131167 h 3188466"/>
              <a:gd name="connsiteX90" fmla="*/ 8640412 w 12202113"/>
              <a:gd name="connsiteY90" fmla="*/ 3131403 h 3188466"/>
              <a:gd name="connsiteX91" fmla="*/ 8603003 w 12202113"/>
              <a:gd name="connsiteY91" fmla="*/ 3134155 h 3188466"/>
              <a:gd name="connsiteX92" fmla="*/ 8553571 w 12202113"/>
              <a:gd name="connsiteY92" fmla="*/ 3122125 h 3188466"/>
              <a:gd name="connsiteX93" fmla="*/ 8533128 w 12202113"/>
              <a:gd name="connsiteY93" fmla="*/ 3120039 h 3188466"/>
              <a:gd name="connsiteX94" fmla="*/ 8522209 w 12202113"/>
              <a:gd name="connsiteY94" fmla="*/ 3118252 h 3188466"/>
              <a:gd name="connsiteX95" fmla="*/ 8521532 w 12202113"/>
              <a:gd name="connsiteY95" fmla="*/ 3117705 h 3188466"/>
              <a:gd name="connsiteX96" fmla="*/ 8485667 w 12202113"/>
              <a:gd name="connsiteY96" fmla="*/ 3120406 h 3188466"/>
              <a:gd name="connsiteX97" fmla="*/ 8480905 w 12202113"/>
              <a:gd name="connsiteY97" fmla="*/ 3119749 h 3188466"/>
              <a:gd name="connsiteX98" fmla="*/ 8457530 w 12202113"/>
              <a:gd name="connsiteY98" fmla="*/ 3122810 h 3188466"/>
              <a:gd name="connsiteX99" fmla="*/ 8445451 w 12202113"/>
              <a:gd name="connsiteY99" fmla="*/ 3123697 h 3188466"/>
              <a:gd name="connsiteX100" fmla="*/ 8442039 w 12202113"/>
              <a:gd name="connsiteY100" fmla="*/ 3125378 h 3188466"/>
              <a:gd name="connsiteX101" fmla="*/ 8424215 w 12202113"/>
              <a:gd name="connsiteY101" fmla="*/ 3125963 h 3188466"/>
              <a:gd name="connsiteX102" fmla="*/ 8422165 w 12202113"/>
              <a:gd name="connsiteY102" fmla="*/ 3125491 h 3188466"/>
              <a:gd name="connsiteX103" fmla="*/ 8407465 w 12202113"/>
              <a:gd name="connsiteY103" fmla="*/ 3127979 h 3188466"/>
              <a:gd name="connsiteX104" fmla="*/ 8395146 w 12202113"/>
              <a:gd name="connsiteY104" fmla="*/ 3132488 h 3188466"/>
              <a:gd name="connsiteX105" fmla="*/ 8243538 w 12202113"/>
              <a:gd name="connsiteY105" fmla="*/ 3129873 h 3188466"/>
              <a:gd name="connsiteX106" fmla="*/ 8112685 w 12202113"/>
              <a:gd name="connsiteY106" fmla="*/ 3148698 h 3188466"/>
              <a:gd name="connsiteX107" fmla="*/ 8026741 w 12202113"/>
              <a:gd name="connsiteY107" fmla="*/ 3154015 h 3188466"/>
              <a:gd name="connsiteX108" fmla="*/ 8030400 w 12202113"/>
              <a:gd name="connsiteY108" fmla="*/ 3146736 h 3188466"/>
              <a:gd name="connsiteX109" fmla="*/ 8002987 w 12202113"/>
              <a:gd name="connsiteY109" fmla="*/ 3135663 h 3188466"/>
              <a:gd name="connsiteX110" fmla="*/ 7798568 w 12202113"/>
              <a:gd name="connsiteY110" fmla="*/ 3141249 h 3188466"/>
              <a:gd name="connsiteX111" fmla="*/ 7746353 w 12202113"/>
              <a:gd name="connsiteY111" fmla="*/ 3137755 h 3188466"/>
              <a:gd name="connsiteX112" fmla="*/ 7700395 w 12202113"/>
              <a:gd name="connsiteY112" fmla="*/ 3144729 h 3188466"/>
              <a:gd name="connsiteX113" fmla="*/ 7681335 w 12202113"/>
              <a:gd name="connsiteY113" fmla="*/ 3141120 h 3188466"/>
              <a:gd name="connsiteX114" fmla="*/ 7678044 w 12202113"/>
              <a:gd name="connsiteY114" fmla="*/ 3140387 h 3188466"/>
              <a:gd name="connsiteX115" fmla="*/ 7664890 w 12202113"/>
              <a:gd name="connsiteY115" fmla="*/ 3139855 h 3188466"/>
              <a:gd name="connsiteX116" fmla="*/ 7661183 w 12202113"/>
              <a:gd name="connsiteY116" fmla="*/ 3136706 h 3188466"/>
              <a:gd name="connsiteX117" fmla="*/ 7641383 w 12202113"/>
              <a:gd name="connsiteY117" fmla="*/ 3133755 h 3188466"/>
              <a:gd name="connsiteX118" fmla="*/ 7617169 w 12202113"/>
              <a:gd name="connsiteY118" fmla="*/ 3133614 h 3188466"/>
              <a:gd name="connsiteX119" fmla="*/ 7531143 w 12202113"/>
              <a:gd name="connsiteY119" fmla="*/ 3132781 h 3188466"/>
              <a:gd name="connsiteX120" fmla="*/ 7517113 w 12202113"/>
              <a:gd name="connsiteY120" fmla="*/ 3134483 h 3188466"/>
              <a:gd name="connsiteX121" fmla="*/ 7471320 w 12202113"/>
              <a:gd name="connsiteY121" fmla="*/ 3131645 h 3188466"/>
              <a:gd name="connsiteX122" fmla="*/ 7430512 w 12202113"/>
              <a:gd name="connsiteY122" fmla="*/ 3131007 h 3188466"/>
              <a:gd name="connsiteX123" fmla="*/ 7404071 w 12202113"/>
              <a:gd name="connsiteY123" fmla="*/ 3132361 h 3188466"/>
              <a:gd name="connsiteX124" fmla="*/ 7397140 w 12202113"/>
              <a:gd name="connsiteY124" fmla="*/ 3131239 h 3188466"/>
              <a:gd name="connsiteX125" fmla="*/ 7370514 w 12202113"/>
              <a:gd name="connsiteY125" fmla="*/ 3130516 h 3188466"/>
              <a:gd name="connsiteX126" fmla="*/ 7356953 w 12202113"/>
              <a:gd name="connsiteY126" fmla="*/ 3132179 h 3188466"/>
              <a:gd name="connsiteX127" fmla="*/ 7343567 w 12202113"/>
              <a:gd name="connsiteY127" fmla="*/ 3128350 h 3188466"/>
              <a:gd name="connsiteX128" fmla="*/ 7340295 w 12202113"/>
              <a:gd name="connsiteY128" fmla="*/ 3125545 h 3188466"/>
              <a:gd name="connsiteX129" fmla="*/ 7321348 w 12202113"/>
              <a:gd name="connsiteY129" fmla="*/ 3126804 h 3188466"/>
              <a:gd name="connsiteX130" fmla="*/ 7305815 w 12202113"/>
              <a:gd name="connsiteY130" fmla="*/ 3124063 h 3188466"/>
              <a:gd name="connsiteX131" fmla="*/ 7292274 w 12202113"/>
              <a:gd name="connsiteY131" fmla="*/ 3125855 h 3188466"/>
              <a:gd name="connsiteX132" fmla="*/ 7286654 w 12202113"/>
              <a:gd name="connsiteY132" fmla="*/ 3125451 h 3188466"/>
              <a:gd name="connsiteX133" fmla="*/ 7272685 w 12202113"/>
              <a:gd name="connsiteY133" fmla="*/ 3124094 h 3188466"/>
              <a:gd name="connsiteX134" fmla="*/ 7248584 w 12202113"/>
              <a:gd name="connsiteY134" fmla="*/ 3121080 h 3188466"/>
              <a:gd name="connsiteX135" fmla="*/ 7241065 w 12202113"/>
              <a:gd name="connsiteY135" fmla="*/ 3120661 h 3188466"/>
              <a:gd name="connsiteX136" fmla="*/ 7224696 w 12202113"/>
              <a:gd name="connsiteY136" fmla="*/ 3116051 h 3188466"/>
              <a:gd name="connsiteX137" fmla="*/ 7193009 w 12202113"/>
              <a:gd name="connsiteY137" fmla="*/ 3112108 h 3188466"/>
              <a:gd name="connsiteX138" fmla="*/ 7137220 w 12202113"/>
              <a:gd name="connsiteY138" fmla="*/ 3098354 h 3188466"/>
              <a:gd name="connsiteX139" fmla="*/ 7104427 w 12202113"/>
              <a:gd name="connsiteY139" fmla="*/ 3091790 h 3188466"/>
              <a:gd name="connsiteX140" fmla="*/ 7082240 w 12202113"/>
              <a:gd name="connsiteY140" fmla="*/ 3085740 h 3188466"/>
              <a:gd name="connsiteX141" fmla="*/ 7016754 w 12202113"/>
              <a:gd name="connsiteY141" fmla="*/ 3077196 h 3188466"/>
              <a:gd name="connsiteX142" fmla="*/ 6904436 w 12202113"/>
              <a:gd name="connsiteY142" fmla="*/ 3065900 h 3188466"/>
              <a:gd name="connsiteX143" fmla="*/ 6881434 w 12202113"/>
              <a:gd name="connsiteY143" fmla="*/ 3062865 h 3188466"/>
              <a:gd name="connsiteX144" fmla="*/ 6865273 w 12202113"/>
              <a:gd name="connsiteY144" fmla="*/ 3057749 h 3188466"/>
              <a:gd name="connsiteX145" fmla="*/ 6864671 w 12202113"/>
              <a:gd name="connsiteY145" fmla="*/ 3054378 h 3188466"/>
              <a:gd name="connsiteX146" fmla="*/ 6852599 w 12202113"/>
              <a:gd name="connsiteY146" fmla="*/ 3052306 h 3188466"/>
              <a:gd name="connsiteX147" fmla="*/ 6850143 w 12202113"/>
              <a:gd name="connsiteY147" fmla="*/ 3051232 h 3188466"/>
              <a:gd name="connsiteX148" fmla="*/ 6835301 w 12202113"/>
              <a:gd name="connsiteY148" fmla="*/ 3045593 h 3188466"/>
              <a:gd name="connsiteX149" fmla="*/ 6784871 w 12202113"/>
              <a:gd name="connsiteY149" fmla="*/ 3046562 h 3188466"/>
              <a:gd name="connsiteX150" fmla="*/ 6738245 w 12202113"/>
              <a:gd name="connsiteY150" fmla="*/ 3037055 h 3188466"/>
              <a:gd name="connsiteX151" fmla="*/ 6537703 w 12202113"/>
              <a:gd name="connsiteY151" fmla="*/ 3017736 h 3188466"/>
              <a:gd name="connsiteX152" fmla="*/ 6521858 w 12202113"/>
              <a:gd name="connsiteY152" fmla="*/ 3004158 h 3188466"/>
              <a:gd name="connsiteX153" fmla="*/ 6445069 w 12202113"/>
              <a:gd name="connsiteY153" fmla="*/ 2992470 h 3188466"/>
              <a:gd name="connsiteX154" fmla="*/ 6302447 w 12202113"/>
              <a:gd name="connsiteY154" fmla="*/ 2994274 h 3188466"/>
              <a:gd name="connsiteX155" fmla="*/ 6160029 w 12202113"/>
              <a:gd name="connsiteY155" fmla="*/ 2973666 h 3188466"/>
              <a:gd name="connsiteX156" fmla="*/ 6144046 w 12202113"/>
              <a:gd name="connsiteY156" fmla="*/ 2976380 h 3188466"/>
              <a:gd name="connsiteX157" fmla="*/ 6127670 w 12202113"/>
              <a:gd name="connsiteY157" fmla="*/ 2976929 h 3188466"/>
              <a:gd name="connsiteX158" fmla="*/ 6126155 w 12202113"/>
              <a:gd name="connsiteY158" fmla="*/ 2976245 h 3188466"/>
              <a:gd name="connsiteX159" fmla="*/ 6108575 w 12202113"/>
              <a:gd name="connsiteY159" fmla="*/ 2974651 h 3188466"/>
              <a:gd name="connsiteX160" fmla="*/ 6103746 w 12202113"/>
              <a:gd name="connsiteY160" fmla="*/ 2975803 h 3188466"/>
              <a:gd name="connsiteX161" fmla="*/ 6091377 w 12202113"/>
              <a:gd name="connsiteY161" fmla="*/ 2975180 h 3188466"/>
              <a:gd name="connsiteX162" fmla="*/ 6066183 w 12202113"/>
              <a:gd name="connsiteY162" fmla="*/ 2975222 h 3188466"/>
              <a:gd name="connsiteX163" fmla="*/ 6063287 w 12202113"/>
              <a:gd name="connsiteY163" fmla="*/ 2974353 h 3188466"/>
              <a:gd name="connsiteX164" fmla="*/ 6054813 w 12202113"/>
              <a:gd name="connsiteY164" fmla="*/ 2974911 h 3188466"/>
              <a:gd name="connsiteX165" fmla="*/ 6050809 w 12202113"/>
              <a:gd name="connsiteY165" fmla="*/ 2973985 h 3188466"/>
              <a:gd name="connsiteX166" fmla="*/ 6013979 w 12202113"/>
              <a:gd name="connsiteY166" fmla="*/ 2974553 h 3188466"/>
              <a:gd name="connsiteX167" fmla="*/ 6013800 w 12202113"/>
              <a:gd name="connsiteY167" fmla="*/ 2973973 h 3188466"/>
              <a:gd name="connsiteX168" fmla="*/ 6004866 w 12202113"/>
              <a:gd name="connsiteY168" fmla="*/ 2971570 h 3188466"/>
              <a:gd name="connsiteX169" fmla="*/ 5987036 w 12202113"/>
              <a:gd name="connsiteY169" fmla="*/ 2968315 h 3188466"/>
              <a:gd name="connsiteX170" fmla="*/ 5950027 w 12202113"/>
              <a:gd name="connsiteY170" fmla="*/ 2953546 h 3188466"/>
              <a:gd name="connsiteX171" fmla="*/ 5911668 w 12202113"/>
              <a:gd name="connsiteY171" fmla="*/ 2954074 h 3188466"/>
              <a:gd name="connsiteX172" fmla="*/ 5904110 w 12202113"/>
              <a:gd name="connsiteY172" fmla="*/ 2953861 h 3188466"/>
              <a:gd name="connsiteX173" fmla="*/ 5904026 w 12202113"/>
              <a:gd name="connsiteY173" fmla="*/ 2953724 h 3188466"/>
              <a:gd name="connsiteX174" fmla="*/ 5896189 w 12202113"/>
              <a:gd name="connsiteY174" fmla="*/ 2953236 h 3188466"/>
              <a:gd name="connsiteX175" fmla="*/ 5890331 w 12202113"/>
              <a:gd name="connsiteY175" fmla="*/ 2953471 h 3188466"/>
              <a:gd name="connsiteX176" fmla="*/ 5875672 w 12202113"/>
              <a:gd name="connsiteY176" fmla="*/ 2953056 h 3188466"/>
              <a:gd name="connsiteX177" fmla="*/ 5871070 w 12202113"/>
              <a:gd name="connsiteY177" fmla="*/ 2952035 h 3188466"/>
              <a:gd name="connsiteX178" fmla="*/ 5869888 w 12202113"/>
              <a:gd name="connsiteY178" fmla="*/ 2950364 h 3188466"/>
              <a:gd name="connsiteX179" fmla="*/ 5868461 w 12202113"/>
              <a:gd name="connsiteY179" fmla="*/ 2950506 h 3188466"/>
              <a:gd name="connsiteX180" fmla="*/ 5843343 w 12202113"/>
              <a:gd name="connsiteY180" fmla="*/ 2945262 h 3188466"/>
              <a:gd name="connsiteX181" fmla="*/ 5784331 w 12202113"/>
              <a:gd name="connsiteY181" fmla="*/ 2938531 h 3188466"/>
              <a:gd name="connsiteX182" fmla="*/ 5749498 w 12202113"/>
              <a:gd name="connsiteY182" fmla="*/ 2936713 h 3188466"/>
              <a:gd name="connsiteX183" fmla="*/ 5655214 w 12202113"/>
              <a:gd name="connsiteY183" fmla="*/ 2929503 h 3188466"/>
              <a:gd name="connsiteX184" fmla="*/ 5561446 w 12202113"/>
              <a:gd name="connsiteY184" fmla="*/ 2920575 h 3188466"/>
              <a:gd name="connsiteX185" fmla="*/ 5519456 w 12202113"/>
              <a:gd name="connsiteY185" fmla="*/ 2906631 h 3188466"/>
              <a:gd name="connsiteX186" fmla="*/ 5514099 w 12202113"/>
              <a:gd name="connsiteY186" fmla="*/ 2906097 h 3188466"/>
              <a:gd name="connsiteX187" fmla="*/ 5499273 w 12202113"/>
              <a:gd name="connsiteY187" fmla="*/ 2907057 h 3188466"/>
              <a:gd name="connsiteX188" fmla="*/ 5493664 w 12202113"/>
              <a:gd name="connsiteY188" fmla="*/ 2907817 h 3188466"/>
              <a:gd name="connsiteX189" fmla="*/ 5485530 w 12202113"/>
              <a:gd name="connsiteY189" fmla="*/ 2908080 h 3188466"/>
              <a:gd name="connsiteX190" fmla="*/ 5485337 w 12202113"/>
              <a:gd name="connsiteY190" fmla="*/ 2907959 h 3188466"/>
              <a:gd name="connsiteX191" fmla="*/ 5477696 w 12202113"/>
              <a:gd name="connsiteY191" fmla="*/ 2908455 h 3188466"/>
              <a:gd name="connsiteX192" fmla="*/ 5440170 w 12202113"/>
              <a:gd name="connsiteY192" fmla="*/ 2912482 h 3188466"/>
              <a:gd name="connsiteX193" fmla="*/ 5391911 w 12202113"/>
              <a:gd name="connsiteY193" fmla="*/ 2902040 h 3188466"/>
              <a:gd name="connsiteX194" fmla="*/ 5371708 w 12202113"/>
              <a:gd name="connsiteY194" fmla="*/ 2900629 h 3188466"/>
              <a:gd name="connsiteX195" fmla="*/ 5360976 w 12202113"/>
              <a:gd name="connsiteY195" fmla="*/ 2899197 h 3188466"/>
              <a:gd name="connsiteX196" fmla="*/ 5360345 w 12202113"/>
              <a:gd name="connsiteY196" fmla="*/ 2898671 h 3188466"/>
              <a:gd name="connsiteX197" fmla="*/ 5324367 w 12202113"/>
              <a:gd name="connsiteY197" fmla="*/ 2902593 h 3188466"/>
              <a:gd name="connsiteX198" fmla="*/ 5319673 w 12202113"/>
              <a:gd name="connsiteY198" fmla="*/ 2902094 h 3188466"/>
              <a:gd name="connsiteX199" fmla="*/ 5296114 w 12202113"/>
              <a:gd name="connsiteY199" fmla="*/ 2905958 h 3188466"/>
              <a:gd name="connsiteX200" fmla="*/ 5283999 w 12202113"/>
              <a:gd name="connsiteY200" fmla="*/ 2907258 h 3188466"/>
              <a:gd name="connsiteX201" fmla="*/ 5280460 w 12202113"/>
              <a:gd name="connsiteY201" fmla="*/ 2909063 h 3188466"/>
              <a:gd name="connsiteX202" fmla="*/ 5262637 w 12202113"/>
              <a:gd name="connsiteY202" fmla="*/ 2910250 h 3188466"/>
              <a:gd name="connsiteX203" fmla="*/ 5260635 w 12202113"/>
              <a:gd name="connsiteY203" fmla="*/ 2909845 h 3188466"/>
              <a:gd name="connsiteX204" fmla="*/ 5245770 w 12202113"/>
              <a:gd name="connsiteY204" fmla="*/ 2912842 h 3188466"/>
              <a:gd name="connsiteX205" fmla="*/ 5233108 w 12202113"/>
              <a:gd name="connsiteY205" fmla="*/ 2917794 h 3188466"/>
              <a:gd name="connsiteX206" fmla="*/ 5082201 w 12202113"/>
              <a:gd name="connsiteY206" fmla="*/ 2920260 h 3188466"/>
              <a:gd name="connsiteX207" fmla="*/ 4939211 w 12202113"/>
              <a:gd name="connsiteY207" fmla="*/ 2931760 h 3188466"/>
              <a:gd name="connsiteX208" fmla="*/ 4794309 w 12202113"/>
              <a:gd name="connsiteY208" fmla="*/ 2937227 h 3188466"/>
              <a:gd name="connsiteX209" fmla="*/ 4637676 w 12202113"/>
              <a:gd name="connsiteY209" fmla="*/ 2946666 h 3188466"/>
              <a:gd name="connsiteX210" fmla="*/ 4585922 w 12202113"/>
              <a:gd name="connsiteY210" fmla="*/ 2944906 h 3188466"/>
              <a:gd name="connsiteX211" fmla="*/ 4539516 w 12202113"/>
              <a:gd name="connsiteY211" fmla="*/ 2953466 h 3188466"/>
              <a:gd name="connsiteX212" fmla="*/ 4520819 w 12202113"/>
              <a:gd name="connsiteY212" fmla="*/ 2950477 h 3188466"/>
              <a:gd name="connsiteX213" fmla="*/ 4517604 w 12202113"/>
              <a:gd name="connsiteY213" fmla="*/ 2949852 h 3188466"/>
              <a:gd name="connsiteX214" fmla="*/ 4504537 w 12202113"/>
              <a:gd name="connsiteY214" fmla="*/ 2949759 h 3188466"/>
              <a:gd name="connsiteX215" fmla="*/ 4501104 w 12202113"/>
              <a:gd name="connsiteY215" fmla="*/ 2946715 h 3188466"/>
              <a:gd name="connsiteX216" fmla="*/ 4342695 w 12202113"/>
              <a:gd name="connsiteY216" fmla="*/ 2951638 h 3188466"/>
              <a:gd name="connsiteX217" fmla="*/ 4274096 w 12202113"/>
              <a:gd name="connsiteY217" fmla="*/ 2953640 h 3188466"/>
              <a:gd name="connsiteX218" fmla="*/ 4248170 w 12202113"/>
              <a:gd name="connsiteY218" fmla="*/ 2951384 h 3188466"/>
              <a:gd name="connsiteX219" fmla="*/ 4147924 w 12202113"/>
              <a:gd name="connsiteY219" fmla="*/ 2945945 h 3188466"/>
              <a:gd name="connsiteX220" fmla="*/ 4061825 w 12202113"/>
              <a:gd name="connsiteY220" fmla="*/ 2944206 h 3188466"/>
              <a:gd name="connsiteX221" fmla="*/ 3998557 w 12202113"/>
              <a:gd name="connsiteY221" fmla="*/ 2955821 h 3188466"/>
              <a:gd name="connsiteX222" fmla="*/ 3993107 w 12202113"/>
              <a:gd name="connsiteY222" fmla="*/ 2953708 h 3188466"/>
              <a:gd name="connsiteX223" fmla="*/ 3949713 w 12202113"/>
              <a:gd name="connsiteY223" fmla="*/ 2955441 h 3188466"/>
              <a:gd name="connsiteX224" fmla="*/ 3797284 w 12202113"/>
              <a:gd name="connsiteY224" fmla="*/ 2977037 h 3188466"/>
              <a:gd name="connsiteX225" fmla="*/ 3712498 w 12202113"/>
              <a:gd name="connsiteY225" fmla="*/ 2979996 h 3188466"/>
              <a:gd name="connsiteX226" fmla="*/ 3682471 w 12202113"/>
              <a:gd name="connsiteY226" fmla="*/ 2978543 h 3188466"/>
              <a:gd name="connsiteX227" fmla="*/ 3632163 w 12202113"/>
              <a:gd name="connsiteY227" fmla="*/ 2976264 h 3188466"/>
              <a:gd name="connsiteX228" fmla="*/ 3594728 w 12202113"/>
              <a:gd name="connsiteY228" fmla="*/ 2968398 h 3188466"/>
              <a:gd name="connsiteX229" fmla="*/ 3552594 w 12202113"/>
              <a:gd name="connsiteY229" fmla="*/ 2968934 h 3188466"/>
              <a:gd name="connsiteX230" fmla="*/ 3542589 w 12202113"/>
              <a:gd name="connsiteY230" fmla="*/ 2977031 h 3188466"/>
              <a:gd name="connsiteX231" fmla="*/ 3497591 w 12202113"/>
              <a:gd name="connsiteY231" fmla="*/ 2975018 h 3188466"/>
              <a:gd name="connsiteX232" fmla="*/ 3429352 w 12202113"/>
              <a:gd name="connsiteY232" fmla="*/ 2971090 h 3188466"/>
              <a:gd name="connsiteX233" fmla="*/ 3389938 w 12202113"/>
              <a:gd name="connsiteY233" fmla="*/ 2970884 h 3188466"/>
              <a:gd name="connsiteX234" fmla="*/ 3282344 w 12202113"/>
              <a:gd name="connsiteY234" fmla="*/ 2968084 h 3188466"/>
              <a:gd name="connsiteX235" fmla="*/ 3174624 w 12202113"/>
              <a:gd name="connsiteY235" fmla="*/ 2963576 h 3188466"/>
              <a:gd name="connsiteX236" fmla="*/ 3111077 w 12202113"/>
              <a:gd name="connsiteY236" fmla="*/ 2951285 h 3188466"/>
              <a:gd name="connsiteX237" fmla="*/ 3022501 w 12202113"/>
              <a:gd name="connsiteY237" fmla="*/ 2948619 h 3188466"/>
              <a:gd name="connsiteX238" fmla="*/ 3007714 w 12202113"/>
              <a:gd name="connsiteY238" fmla="*/ 2946762 h 3188466"/>
              <a:gd name="connsiteX239" fmla="*/ 2903098 w 12202113"/>
              <a:gd name="connsiteY239" fmla="*/ 2940576 h 3188466"/>
              <a:gd name="connsiteX240" fmla="*/ 2781591 w 12202113"/>
              <a:gd name="connsiteY240" fmla="*/ 2946394 h 3188466"/>
              <a:gd name="connsiteX241" fmla="*/ 2627942 w 12202113"/>
              <a:gd name="connsiteY241" fmla="*/ 2919996 h 3188466"/>
              <a:gd name="connsiteX242" fmla="*/ 2354959 w 12202113"/>
              <a:gd name="connsiteY242" fmla="*/ 2882080 h 3188466"/>
              <a:gd name="connsiteX243" fmla="*/ 2063184 w 12202113"/>
              <a:gd name="connsiteY243" fmla="*/ 2879109 h 3188466"/>
              <a:gd name="connsiteX244" fmla="*/ 1986946 w 12202113"/>
              <a:gd name="connsiteY244" fmla="*/ 2887619 h 3188466"/>
              <a:gd name="connsiteX245" fmla="*/ 1763479 w 12202113"/>
              <a:gd name="connsiteY245" fmla="*/ 2909077 h 3188466"/>
              <a:gd name="connsiteX246" fmla="*/ 1537980 w 12202113"/>
              <a:gd name="connsiteY246" fmla="*/ 2960398 h 3188466"/>
              <a:gd name="connsiteX247" fmla="*/ 1395229 w 12202113"/>
              <a:gd name="connsiteY247" fmla="*/ 2975625 h 3188466"/>
              <a:gd name="connsiteX248" fmla="*/ 1327834 w 12202113"/>
              <a:gd name="connsiteY248" fmla="*/ 2989485 h 3188466"/>
              <a:gd name="connsiteX249" fmla="*/ 1280757 w 12202113"/>
              <a:gd name="connsiteY249" fmla="*/ 2992959 h 3188466"/>
              <a:gd name="connsiteX250" fmla="*/ 1252582 w 12202113"/>
              <a:gd name="connsiteY250" fmla="*/ 2995877 h 3188466"/>
              <a:gd name="connsiteX251" fmla="*/ 1204670 w 12202113"/>
              <a:gd name="connsiteY251" fmla="*/ 3014826 h 3188466"/>
              <a:gd name="connsiteX252" fmla="*/ 1020457 w 12202113"/>
              <a:gd name="connsiteY252" fmla="*/ 3031603 h 3188466"/>
              <a:gd name="connsiteX253" fmla="*/ 843248 w 12202113"/>
              <a:gd name="connsiteY253" fmla="*/ 3026954 h 3188466"/>
              <a:gd name="connsiteX254" fmla="*/ 583517 w 12202113"/>
              <a:gd name="connsiteY254" fmla="*/ 3089095 h 3188466"/>
              <a:gd name="connsiteX255" fmla="*/ 556836 w 12202113"/>
              <a:gd name="connsiteY255" fmla="*/ 3094374 h 3188466"/>
              <a:gd name="connsiteX256" fmla="*/ 412089 w 12202113"/>
              <a:gd name="connsiteY256" fmla="*/ 3121334 h 3188466"/>
              <a:gd name="connsiteX257" fmla="*/ 83929 w 12202113"/>
              <a:gd name="connsiteY257" fmla="*/ 3150566 h 3188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Lst>
            <a:rect l="l" t="t" r="r" b="b"/>
            <a:pathLst>
              <a:path w="12202113" h="3188466">
                <a:moveTo>
                  <a:pt x="0" y="3188466"/>
                </a:moveTo>
                <a:lnTo>
                  <a:pt x="10116" y="2657641"/>
                </a:lnTo>
                <a:lnTo>
                  <a:pt x="10116" y="0"/>
                </a:lnTo>
                <a:lnTo>
                  <a:pt x="12202113" y="0"/>
                </a:lnTo>
                <a:lnTo>
                  <a:pt x="12202113" y="2879832"/>
                </a:lnTo>
                <a:lnTo>
                  <a:pt x="12198167" y="2880360"/>
                </a:lnTo>
                <a:cubicBezTo>
                  <a:pt x="12163116" y="2884349"/>
                  <a:pt x="12143771" y="2884544"/>
                  <a:pt x="12122128" y="2887194"/>
                </a:cubicBezTo>
                <a:cubicBezTo>
                  <a:pt x="12087086" y="2893347"/>
                  <a:pt x="12050015" y="2907304"/>
                  <a:pt x="12028868" y="2911786"/>
                </a:cubicBezTo>
                <a:lnTo>
                  <a:pt x="11995238" y="2914090"/>
                </a:lnTo>
                <a:lnTo>
                  <a:pt x="11996460" y="2918442"/>
                </a:lnTo>
                <a:lnTo>
                  <a:pt x="11983968" y="2918762"/>
                </a:lnTo>
                <a:lnTo>
                  <a:pt x="11956084" y="2918868"/>
                </a:lnTo>
                <a:cubicBezTo>
                  <a:pt x="11938684" y="2919526"/>
                  <a:pt x="11890300" y="2918483"/>
                  <a:pt x="11872586" y="2920076"/>
                </a:cubicBezTo>
                <a:cubicBezTo>
                  <a:pt x="11867476" y="2924717"/>
                  <a:pt x="11859589" y="2927247"/>
                  <a:pt x="11849804" y="2928420"/>
                </a:cubicBezTo>
                <a:lnTo>
                  <a:pt x="11828254" y="2928551"/>
                </a:lnTo>
                <a:lnTo>
                  <a:pt x="11703277" y="2939735"/>
                </a:lnTo>
                <a:lnTo>
                  <a:pt x="11686094" y="2940570"/>
                </a:lnTo>
                <a:lnTo>
                  <a:pt x="11676788" y="2944321"/>
                </a:lnTo>
                <a:cubicBezTo>
                  <a:pt x="11669684" y="2945069"/>
                  <a:pt x="11649276" y="2944585"/>
                  <a:pt x="11643464" y="2945066"/>
                </a:cubicBezTo>
                <a:lnTo>
                  <a:pt x="11641922" y="2947200"/>
                </a:lnTo>
                <a:cubicBezTo>
                  <a:pt x="11623408" y="2950611"/>
                  <a:pt x="11553770" y="2961969"/>
                  <a:pt x="11532386" y="2965529"/>
                </a:cubicBezTo>
                <a:cubicBezTo>
                  <a:pt x="11528114" y="2962248"/>
                  <a:pt x="11518548" y="2967430"/>
                  <a:pt x="11513619" y="2968556"/>
                </a:cubicBezTo>
                <a:cubicBezTo>
                  <a:pt x="11512856" y="2966346"/>
                  <a:pt x="11500924" y="2965672"/>
                  <a:pt x="11497404" y="2967639"/>
                </a:cubicBezTo>
                <a:cubicBezTo>
                  <a:pt x="11413522" y="2978420"/>
                  <a:pt x="11455510" y="2956141"/>
                  <a:pt x="11407630" y="2970255"/>
                </a:cubicBezTo>
                <a:cubicBezTo>
                  <a:pt x="11399160" y="2971190"/>
                  <a:pt x="11392296" y="2970299"/>
                  <a:pt x="11386276" y="2968648"/>
                </a:cubicBezTo>
                <a:lnTo>
                  <a:pt x="11377296" y="2965257"/>
                </a:lnTo>
                <a:lnTo>
                  <a:pt x="11342536" y="2971666"/>
                </a:lnTo>
                <a:cubicBezTo>
                  <a:pt x="11325414" y="2973900"/>
                  <a:pt x="11307393" y="2975381"/>
                  <a:pt x="11288902" y="2976058"/>
                </a:cubicBezTo>
                <a:cubicBezTo>
                  <a:pt x="11284753" y="2971542"/>
                  <a:pt x="11270239" y="2977957"/>
                  <a:pt x="11263411" y="2979228"/>
                </a:cubicBezTo>
                <a:cubicBezTo>
                  <a:pt x="11263340" y="2976278"/>
                  <a:pt x="11248212" y="2974865"/>
                  <a:pt x="11242843" y="2977303"/>
                </a:cubicBezTo>
                <a:cubicBezTo>
                  <a:pt x="11130019" y="2987845"/>
                  <a:pt x="11193504" y="2960297"/>
                  <a:pt x="11125798" y="2976816"/>
                </a:cubicBezTo>
                <a:cubicBezTo>
                  <a:pt x="11114472" y="2977677"/>
                  <a:pt x="11105974" y="2976199"/>
                  <a:pt x="11098884" y="2973758"/>
                </a:cubicBezTo>
                <a:lnTo>
                  <a:pt x="11086128" y="2967663"/>
                </a:lnTo>
                <a:lnTo>
                  <a:pt x="11076132" y="2969836"/>
                </a:lnTo>
                <a:cubicBezTo>
                  <a:pt x="11038408" y="2970007"/>
                  <a:pt x="11027285" y="2963760"/>
                  <a:pt x="11005337" y="2970053"/>
                </a:cubicBezTo>
                <a:cubicBezTo>
                  <a:pt x="10972902" y="2956973"/>
                  <a:pt x="10983824" y="2968749"/>
                  <a:pt x="10959154" y="2970750"/>
                </a:cubicBezTo>
                <a:cubicBezTo>
                  <a:pt x="10939692" y="2973358"/>
                  <a:pt x="10975422" y="2978377"/>
                  <a:pt x="10956347" y="2979118"/>
                </a:cubicBezTo>
                <a:cubicBezTo>
                  <a:pt x="10935712" y="2975741"/>
                  <a:pt x="10936682" y="2986229"/>
                  <a:pt x="10915223" y="2982099"/>
                </a:cubicBezTo>
                <a:cubicBezTo>
                  <a:pt x="10920436" y="2974198"/>
                  <a:pt x="10872877" y="2983630"/>
                  <a:pt x="10871398" y="2976728"/>
                </a:cubicBezTo>
                <a:cubicBezTo>
                  <a:pt x="10853171" y="2986599"/>
                  <a:pt x="10844013" y="2974439"/>
                  <a:pt x="10819743" y="2977481"/>
                </a:cubicBezTo>
                <a:cubicBezTo>
                  <a:pt x="10808314" y="2981215"/>
                  <a:pt x="10800068" y="2981856"/>
                  <a:pt x="10788834" y="2977840"/>
                </a:cubicBezTo>
                <a:cubicBezTo>
                  <a:pt x="10736185" y="2996020"/>
                  <a:pt x="10756982" y="2978653"/>
                  <a:pt x="10707711" y="2985644"/>
                </a:cubicBezTo>
                <a:cubicBezTo>
                  <a:pt x="10665262" y="2992997"/>
                  <a:pt x="10617142" y="2997767"/>
                  <a:pt x="10576086" y="3015319"/>
                </a:cubicBezTo>
                <a:cubicBezTo>
                  <a:pt x="10568550" y="3020292"/>
                  <a:pt x="10550046" y="3022174"/>
                  <a:pt x="10534761" y="3019524"/>
                </a:cubicBezTo>
                <a:cubicBezTo>
                  <a:pt x="10532134" y="3019067"/>
                  <a:pt x="10529698" y="3018490"/>
                  <a:pt x="10527537" y="3017814"/>
                </a:cubicBezTo>
                <a:cubicBezTo>
                  <a:pt x="10492044" y="3020498"/>
                  <a:pt x="10362224" y="3032491"/>
                  <a:pt x="10321799" y="3035635"/>
                </a:cubicBezTo>
                <a:cubicBezTo>
                  <a:pt x="10318526" y="3029246"/>
                  <a:pt x="10298084" y="3040774"/>
                  <a:pt x="10284989" y="3036679"/>
                </a:cubicBezTo>
                <a:cubicBezTo>
                  <a:pt x="10275610" y="3033085"/>
                  <a:pt x="10267220" y="3035744"/>
                  <a:pt x="10257423" y="3036027"/>
                </a:cubicBezTo>
                <a:cubicBezTo>
                  <a:pt x="10244517" y="3033202"/>
                  <a:pt x="10202424" y="3038304"/>
                  <a:pt x="10191450" y="3041963"/>
                </a:cubicBezTo>
                <a:cubicBezTo>
                  <a:pt x="10165225" y="3054679"/>
                  <a:pt x="10105634" y="3045236"/>
                  <a:pt x="10083845" y="3054978"/>
                </a:cubicBezTo>
                <a:cubicBezTo>
                  <a:pt x="10075939" y="3056408"/>
                  <a:pt x="10068203" y="3056986"/>
                  <a:pt x="10060611" y="3057035"/>
                </a:cubicBezTo>
                <a:lnTo>
                  <a:pt x="10039363" y="3055961"/>
                </a:lnTo>
                <a:lnTo>
                  <a:pt x="10033322" y="3053238"/>
                </a:lnTo>
                <a:lnTo>
                  <a:pt x="10020337" y="3053912"/>
                </a:lnTo>
                <a:lnTo>
                  <a:pt x="10016616" y="3053498"/>
                </a:lnTo>
                <a:cubicBezTo>
                  <a:pt x="10009508" y="3052695"/>
                  <a:pt x="10002492" y="3051995"/>
                  <a:pt x="9995549" y="3051719"/>
                </a:cubicBezTo>
                <a:cubicBezTo>
                  <a:pt x="10004680" y="3065377"/>
                  <a:pt x="9937988" y="3051618"/>
                  <a:pt x="9957212" y="3062663"/>
                </a:cubicBezTo>
                <a:cubicBezTo>
                  <a:pt x="9920646" y="3063519"/>
                  <a:pt x="9948538" y="3073806"/>
                  <a:pt x="9904584" y="3063999"/>
                </a:cubicBezTo>
                <a:cubicBezTo>
                  <a:pt x="9847813" y="3075166"/>
                  <a:pt x="9758323" y="3071010"/>
                  <a:pt x="9713857" y="3087955"/>
                </a:cubicBezTo>
                <a:cubicBezTo>
                  <a:pt x="9719380" y="3081485"/>
                  <a:pt x="9695453" y="3076466"/>
                  <a:pt x="9678879" y="3079676"/>
                </a:cubicBezTo>
                <a:cubicBezTo>
                  <a:pt x="9698255" y="3054291"/>
                  <a:pt x="9613348" y="3102551"/>
                  <a:pt x="9598760" y="3085228"/>
                </a:cubicBezTo>
                <a:cubicBezTo>
                  <a:pt x="9598041" y="3101310"/>
                  <a:pt x="9523758" y="3128579"/>
                  <a:pt x="9488796" y="3115384"/>
                </a:cubicBezTo>
                <a:cubicBezTo>
                  <a:pt x="9435532" y="3118605"/>
                  <a:pt x="9397815" y="3131898"/>
                  <a:pt x="9341972" y="3126583"/>
                </a:cubicBezTo>
                <a:cubicBezTo>
                  <a:pt x="9340239" y="3128735"/>
                  <a:pt x="9337399" y="3130536"/>
                  <a:pt x="9333795" y="3132083"/>
                </a:cubicBezTo>
                <a:lnTo>
                  <a:pt x="9321736" y="3135834"/>
                </a:lnTo>
                <a:lnTo>
                  <a:pt x="9319405" y="3135561"/>
                </a:lnTo>
                <a:cubicBezTo>
                  <a:pt x="9310247" y="3135512"/>
                  <a:pt x="9305558" y="3136419"/>
                  <a:pt x="9302847" y="3137746"/>
                </a:cubicBezTo>
                <a:lnTo>
                  <a:pt x="9300930" y="3139687"/>
                </a:lnTo>
                <a:lnTo>
                  <a:pt x="9290106" y="3141645"/>
                </a:lnTo>
                <a:lnTo>
                  <a:pt x="9270220" y="3146737"/>
                </a:lnTo>
                <a:lnTo>
                  <a:pt x="9265150" y="3146531"/>
                </a:lnTo>
                <a:lnTo>
                  <a:pt x="9233057" y="3152408"/>
                </a:lnTo>
                <a:lnTo>
                  <a:pt x="9231974" y="3151938"/>
                </a:lnTo>
                <a:cubicBezTo>
                  <a:pt x="9228816" y="3151020"/>
                  <a:pt x="9225099" y="3150595"/>
                  <a:pt x="9220130" y="3151189"/>
                </a:cubicBezTo>
                <a:cubicBezTo>
                  <a:pt x="9218372" y="3142213"/>
                  <a:pt x="9213458" y="3148467"/>
                  <a:pt x="9198955" y="3151015"/>
                </a:cubicBezTo>
                <a:cubicBezTo>
                  <a:pt x="9192986" y="3137641"/>
                  <a:pt x="9157451" y="3149750"/>
                  <a:pt x="9142196" y="3143802"/>
                </a:cubicBezTo>
                <a:cubicBezTo>
                  <a:pt x="9131673" y="3145976"/>
                  <a:pt x="9120437" y="3148030"/>
                  <a:pt x="9108665" y="3149868"/>
                </a:cubicBezTo>
                <a:lnTo>
                  <a:pt x="9014086" y="3150791"/>
                </a:lnTo>
                <a:lnTo>
                  <a:pt x="8915037" y="3140020"/>
                </a:lnTo>
                <a:cubicBezTo>
                  <a:pt x="8878400" y="3139785"/>
                  <a:pt x="8846675" y="3135786"/>
                  <a:pt x="8815667" y="3138606"/>
                </a:cubicBezTo>
                <a:cubicBezTo>
                  <a:pt x="8803071" y="3135495"/>
                  <a:pt x="8791199" y="3134238"/>
                  <a:pt x="8779688" y="3138895"/>
                </a:cubicBezTo>
                <a:cubicBezTo>
                  <a:pt x="8745498" y="3137342"/>
                  <a:pt x="8737221" y="3130691"/>
                  <a:pt x="8715556" y="3135878"/>
                </a:cubicBezTo>
                <a:cubicBezTo>
                  <a:pt x="8696347" y="3125121"/>
                  <a:pt x="8695210" y="3129227"/>
                  <a:pt x="8686183" y="3132307"/>
                </a:cubicBezTo>
                <a:lnTo>
                  <a:pt x="8684895" y="3132527"/>
                </a:lnTo>
                <a:lnTo>
                  <a:pt x="8682270" y="3130989"/>
                </a:lnTo>
                <a:lnTo>
                  <a:pt x="8676836" y="3130278"/>
                </a:lnTo>
                <a:lnTo>
                  <a:pt x="8662002" y="3130735"/>
                </a:lnTo>
                <a:lnTo>
                  <a:pt x="8656423" y="3131304"/>
                </a:lnTo>
                <a:cubicBezTo>
                  <a:pt x="8652581" y="3131550"/>
                  <a:pt x="8650028" y="3131521"/>
                  <a:pt x="8648261" y="3131294"/>
                </a:cubicBezTo>
                <a:lnTo>
                  <a:pt x="8648057" y="3131167"/>
                </a:lnTo>
                <a:lnTo>
                  <a:pt x="8640412" y="3131403"/>
                </a:lnTo>
                <a:cubicBezTo>
                  <a:pt x="8627510" y="3132092"/>
                  <a:pt x="8614954" y="3133035"/>
                  <a:pt x="8603003" y="3134155"/>
                </a:cubicBezTo>
                <a:cubicBezTo>
                  <a:pt x="8592897" y="3127095"/>
                  <a:pt x="8548738" y="3135435"/>
                  <a:pt x="8553571" y="3122125"/>
                </a:cubicBezTo>
                <a:cubicBezTo>
                  <a:pt x="8537450" y="3123243"/>
                  <a:pt x="8527699" y="3128769"/>
                  <a:pt x="8533128" y="3120039"/>
                </a:cubicBezTo>
                <a:cubicBezTo>
                  <a:pt x="8527821" y="3120156"/>
                  <a:pt x="8524551" y="3119414"/>
                  <a:pt x="8522209" y="3118252"/>
                </a:cubicBezTo>
                <a:lnTo>
                  <a:pt x="8521532" y="3117705"/>
                </a:lnTo>
                <a:lnTo>
                  <a:pt x="8485667" y="3120406"/>
                </a:lnTo>
                <a:lnTo>
                  <a:pt x="8480905" y="3119749"/>
                </a:lnTo>
                <a:lnTo>
                  <a:pt x="8457530" y="3122810"/>
                </a:lnTo>
                <a:lnTo>
                  <a:pt x="8445451" y="3123697"/>
                </a:lnTo>
                <a:lnTo>
                  <a:pt x="8442039" y="3125378"/>
                </a:lnTo>
                <a:cubicBezTo>
                  <a:pt x="8438355" y="3126399"/>
                  <a:pt x="8433075" y="3126839"/>
                  <a:pt x="8424215" y="3125963"/>
                </a:cubicBezTo>
                <a:lnTo>
                  <a:pt x="8422165" y="3125491"/>
                </a:lnTo>
                <a:lnTo>
                  <a:pt x="8407465" y="3127979"/>
                </a:lnTo>
                <a:cubicBezTo>
                  <a:pt x="8402731" y="3129129"/>
                  <a:pt x="8398540" y="3130592"/>
                  <a:pt x="8395146" y="3132488"/>
                </a:cubicBezTo>
                <a:cubicBezTo>
                  <a:pt x="8345093" y="3122354"/>
                  <a:pt x="8297866" y="3131626"/>
                  <a:pt x="8243538" y="3129873"/>
                </a:cubicBezTo>
                <a:cubicBezTo>
                  <a:pt x="8220052" y="3114107"/>
                  <a:pt x="8126172" y="3133411"/>
                  <a:pt x="8112685" y="3148698"/>
                </a:cubicBezTo>
                <a:cubicBezTo>
                  <a:pt x="8112380" y="3135302"/>
                  <a:pt x="8044302" y="3153542"/>
                  <a:pt x="8026741" y="3154015"/>
                </a:cubicBezTo>
                <a:cubicBezTo>
                  <a:pt x="8020887" y="3154173"/>
                  <a:pt x="8020646" y="3152357"/>
                  <a:pt x="8030400" y="3146736"/>
                </a:cubicBezTo>
                <a:cubicBezTo>
                  <a:pt x="8011739" y="3148301"/>
                  <a:pt x="7992477" y="3141339"/>
                  <a:pt x="8002987" y="3135663"/>
                </a:cubicBezTo>
                <a:cubicBezTo>
                  <a:pt x="7946297" y="3147811"/>
                  <a:pt x="7862627" y="3135732"/>
                  <a:pt x="7798568" y="3141249"/>
                </a:cubicBezTo>
                <a:cubicBezTo>
                  <a:pt x="7763645" y="3127901"/>
                  <a:pt x="7782577" y="3140251"/>
                  <a:pt x="7746353" y="3137755"/>
                </a:cubicBezTo>
                <a:cubicBezTo>
                  <a:pt x="7756261" y="3150042"/>
                  <a:pt x="7702377" y="3130861"/>
                  <a:pt x="7700395" y="3144729"/>
                </a:cubicBezTo>
                <a:cubicBezTo>
                  <a:pt x="7693866" y="3143835"/>
                  <a:pt x="7687603" y="3142532"/>
                  <a:pt x="7681335" y="3141120"/>
                </a:cubicBezTo>
                <a:lnTo>
                  <a:pt x="7678044" y="3140387"/>
                </a:lnTo>
                <a:lnTo>
                  <a:pt x="7664890" y="3139855"/>
                </a:lnTo>
                <a:lnTo>
                  <a:pt x="7661183" y="3136706"/>
                </a:lnTo>
                <a:lnTo>
                  <a:pt x="7641383" y="3133755"/>
                </a:lnTo>
                <a:cubicBezTo>
                  <a:pt x="7633967" y="3133115"/>
                  <a:pt x="7625987" y="3132967"/>
                  <a:pt x="7617169" y="3133614"/>
                </a:cubicBezTo>
                <a:cubicBezTo>
                  <a:pt x="7595475" y="3139109"/>
                  <a:pt x="7561695" y="3132374"/>
                  <a:pt x="7531143" y="3132781"/>
                </a:cubicBezTo>
                <a:lnTo>
                  <a:pt x="7517113" y="3134483"/>
                </a:lnTo>
                <a:lnTo>
                  <a:pt x="7471320" y="3131645"/>
                </a:lnTo>
                <a:cubicBezTo>
                  <a:pt x="7458285" y="3131095"/>
                  <a:pt x="7444756" y="3130805"/>
                  <a:pt x="7430512" y="3131007"/>
                </a:cubicBezTo>
                <a:lnTo>
                  <a:pt x="7404071" y="3132361"/>
                </a:lnTo>
                <a:lnTo>
                  <a:pt x="7397140" y="3131239"/>
                </a:lnTo>
                <a:cubicBezTo>
                  <a:pt x="7385068" y="3131364"/>
                  <a:pt x="7369091" y="3135313"/>
                  <a:pt x="7370514" y="3130516"/>
                </a:cubicBezTo>
                <a:lnTo>
                  <a:pt x="7356953" y="3132179"/>
                </a:lnTo>
                <a:lnTo>
                  <a:pt x="7343567" y="3128350"/>
                </a:lnTo>
                <a:cubicBezTo>
                  <a:pt x="7342101" y="3127461"/>
                  <a:pt x="7340998" y="3126514"/>
                  <a:pt x="7340295" y="3125545"/>
                </a:cubicBezTo>
                <a:lnTo>
                  <a:pt x="7321348" y="3126804"/>
                </a:lnTo>
                <a:lnTo>
                  <a:pt x="7305815" y="3124063"/>
                </a:lnTo>
                <a:lnTo>
                  <a:pt x="7292274" y="3125855"/>
                </a:lnTo>
                <a:lnTo>
                  <a:pt x="7286654" y="3125451"/>
                </a:lnTo>
                <a:lnTo>
                  <a:pt x="7272685" y="3124094"/>
                </a:lnTo>
                <a:cubicBezTo>
                  <a:pt x="7265523" y="3123143"/>
                  <a:pt x="7257508" y="3121997"/>
                  <a:pt x="7248584" y="3121080"/>
                </a:cubicBezTo>
                <a:lnTo>
                  <a:pt x="7241065" y="3120661"/>
                </a:lnTo>
                <a:lnTo>
                  <a:pt x="7224696" y="3116051"/>
                </a:lnTo>
                <a:cubicBezTo>
                  <a:pt x="7212786" y="3112566"/>
                  <a:pt x="7203412" y="3110217"/>
                  <a:pt x="7193009" y="3112108"/>
                </a:cubicBezTo>
                <a:cubicBezTo>
                  <a:pt x="7175276" y="3107606"/>
                  <a:pt x="7162888" y="3094987"/>
                  <a:pt x="7137220" y="3098354"/>
                </a:cubicBezTo>
                <a:cubicBezTo>
                  <a:pt x="7145010" y="3092637"/>
                  <a:pt x="7108715" y="3097662"/>
                  <a:pt x="7104427" y="3091790"/>
                </a:cubicBezTo>
                <a:cubicBezTo>
                  <a:pt x="7102447" y="3087061"/>
                  <a:pt x="7090976" y="3087484"/>
                  <a:pt x="7082240" y="3085740"/>
                </a:cubicBezTo>
                <a:cubicBezTo>
                  <a:pt x="7076014" y="3080911"/>
                  <a:pt x="7032058" y="3076501"/>
                  <a:pt x="7016754" y="3077196"/>
                </a:cubicBezTo>
                <a:cubicBezTo>
                  <a:pt x="6973620" y="3082001"/>
                  <a:pt x="6938923" y="3062558"/>
                  <a:pt x="6904436" y="3065900"/>
                </a:cubicBezTo>
                <a:cubicBezTo>
                  <a:pt x="6895406" y="3065445"/>
                  <a:pt x="6887919" y="3064350"/>
                  <a:pt x="6881434" y="3062865"/>
                </a:cubicBezTo>
                <a:lnTo>
                  <a:pt x="6865273" y="3057749"/>
                </a:lnTo>
                <a:cubicBezTo>
                  <a:pt x="6865072" y="3056626"/>
                  <a:pt x="6864871" y="3055502"/>
                  <a:pt x="6864671" y="3054378"/>
                </a:cubicBezTo>
                <a:lnTo>
                  <a:pt x="6852599" y="3052306"/>
                </a:lnTo>
                <a:lnTo>
                  <a:pt x="6850143" y="3051232"/>
                </a:lnTo>
                <a:cubicBezTo>
                  <a:pt x="6845470" y="3049168"/>
                  <a:pt x="6840704" y="3047206"/>
                  <a:pt x="6835301" y="3045593"/>
                </a:cubicBezTo>
                <a:cubicBezTo>
                  <a:pt x="6820447" y="3058242"/>
                  <a:pt x="6786888" y="3033956"/>
                  <a:pt x="6784871" y="3046562"/>
                </a:cubicBezTo>
                <a:cubicBezTo>
                  <a:pt x="6752593" y="3039899"/>
                  <a:pt x="6759140" y="3053646"/>
                  <a:pt x="6738245" y="3037055"/>
                </a:cubicBezTo>
                <a:cubicBezTo>
                  <a:pt x="6671880" y="3034501"/>
                  <a:pt x="6603220" y="3013245"/>
                  <a:pt x="6537703" y="3017736"/>
                </a:cubicBezTo>
                <a:cubicBezTo>
                  <a:pt x="6553051" y="3013722"/>
                  <a:pt x="6541149" y="3004943"/>
                  <a:pt x="6521858" y="3004158"/>
                </a:cubicBezTo>
                <a:cubicBezTo>
                  <a:pt x="6580141" y="2987944"/>
                  <a:pt x="6428765" y="3009117"/>
                  <a:pt x="6445069" y="2992470"/>
                </a:cubicBezTo>
                <a:cubicBezTo>
                  <a:pt x="6417897" y="3005060"/>
                  <a:pt x="6310156" y="3011743"/>
                  <a:pt x="6302447" y="2994274"/>
                </a:cubicBezTo>
                <a:cubicBezTo>
                  <a:pt x="6252173" y="2986131"/>
                  <a:pt x="6198382" y="2989085"/>
                  <a:pt x="6160029" y="2973666"/>
                </a:cubicBezTo>
                <a:cubicBezTo>
                  <a:pt x="6155014" y="2975022"/>
                  <a:pt x="6149642" y="2975878"/>
                  <a:pt x="6144046" y="2976380"/>
                </a:cubicBezTo>
                <a:lnTo>
                  <a:pt x="6127670" y="2976929"/>
                </a:lnTo>
                <a:lnTo>
                  <a:pt x="6126155" y="2976245"/>
                </a:lnTo>
                <a:cubicBezTo>
                  <a:pt x="6118509" y="2974369"/>
                  <a:pt x="6113052" y="2974144"/>
                  <a:pt x="6108575" y="2974651"/>
                </a:cubicBezTo>
                <a:lnTo>
                  <a:pt x="6103746" y="2975803"/>
                </a:lnTo>
                <a:lnTo>
                  <a:pt x="6091377" y="2975180"/>
                </a:lnTo>
                <a:lnTo>
                  <a:pt x="6066183" y="2975222"/>
                </a:lnTo>
                <a:lnTo>
                  <a:pt x="6063287" y="2974353"/>
                </a:lnTo>
                <a:lnTo>
                  <a:pt x="6054813" y="2974911"/>
                </a:lnTo>
                <a:lnTo>
                  <a:pt x="6050809" y="2973985"/>
                </a:lnTo>
                <a:lnTo>
                  <a:pt x="6013979" y="2974553"/>
                </a:lnTo>
                <a:cubicBezTo>
                  <a:pt x="6013918" y="2974361"/>
                  <a:pt x="6013860" y="2974167"/>
                  <a:pt x="6013800" y="2973973"/>
                </a:cubicBezTo>
                <a:cubicBezTo>
                  <a:pt x="6012565" y="2972689"/>
                  <a:pt x="6010070" y="2971765"/>
                  <a:pt x="6004866" y="2971570"/>
                </a:cubicBezTo>
                <a:cubicBezTo>
                  <a:pt x="6017706" y="2963268"/>
                  <a:pt x="6003515" y="2968156"/>
                  <a:pt x="5987036" y="2968315"/>
                </a:cubicBezTo>
                <a:cubicBezTo>
                  <a:pt x="6003302" y="2955458"/>
                  <a:pt x="5953573" y="2961108"/>
                  <a:pt x="5950027" y="2953546"/>
                </a:cubicBezTo>
                <a:cubicBezTo>
                  <a:pt x="5937559" y="2953953"/>
                  <a:pt x="5924668" y="2954151"/>
                  <a:pt x="5911668" y="2954074"/>
                </a:cubicBezTo>
                <a:lnTo>
                  <a:pt x="5904110" y="2953861"/>
                </a:lnTo>
                <a:cubicBezTo>
                  <a:pt x="5904082" y="2953815"/>
                  <a:pt x="5904053" y="2953769"/>
                  <a:pt x="5904026" y="2953724"/>
                </a:cubicBezTo>
                <a:cubicBezTo>
                  <a:pt x="5902528" y="2953395"/>
                  <a:pt x="5900097" y="2953219"/>
                  <a:pt x="5896189" y="2953236"/>
                </a:cubicBezTo>
                <a:lnTo>
                  <a:pt x="5890331" y="2953471"/>
                </a:lnTo>
                <a:lnTo>
                  <a:pt x="5875672" y="2953056"/>
                </a:lnTo>
                <a:lnTo>
                  <a:pt x="5871070" y="2952035"/>
                </a:lnTo>
                <a:lnTo>
                  <a:pt x="5869888" y="2950364"/>
                </a:lnTo>
                <a:lnTo>
                  <a:pt x="5868461" y="2950506"/>
                </a:lnTo>
                <a:cubicBezTo>
                  <a:pt x="5857092" y="2953019"/>
                  <a:pt x="5852416" y="2957005"/>
                  <a:pt x="5843343" y="2945262"/>
                </a:cubicBezTo>
                <a:cubicBezTo>
                  <a:pt x="5817989" y="2949116"/>
                  <a:pt x="5815840" y="2942065"/>
                  <a:pt x="5784331" y="2938531"/>
                </a:cubicBezTo>
                <a:cubicBezTo>
                  <a:pt x="5769202" y="2942455"/>
                  <a:pt x="5758885" y="2940521"/>
                  <a:pt x="5749498" y="2936713"/>
                </a:cubicBezTo>
                <a:cubicBezTo>
                  <a:pt x="5717228" y="2937683"/>
                  <a:pt x="5690227" y="2931877"/>
                  <a:pt x="5655214" y="2929503"/>
                </a:cubicBezTo>
                <a:cubicBezTo>
                  <a:pt x="5614827" y="2933899"/>
                  <a:pt x="5598877" y="2923069"/>
                  <a:pt x="5561446" y="2920575"/>
                </a:cubicBezTo>
                <a:cubicBezTo>
                  <a:pt x="5525084" y="2929276"/>
                  <a:pt x="5537471" y="2911136"/>
                  <a:pt x="5519456" y="2906631"/>
                </a:cubicBezTo>
                <a:lnTo>
                  <a:pt x="5514099" y="2906097"/>
                </a:lnTo>
                <a:lnTo>
                  <a:pt x="5499273" y="2907057"/>
                </a:lnTo>
                <a:lnTo>
                  <a:pt x="5493664" y="2907817"/>
                </a:lnTo>
                <a:cubicBezTo>
                  <a:pt x="5489815" y="2908191"/>
                  <a:pt x="5487270" y="2908250"/>
                  <a:pt x="5485530" y="2908080"/>
                </a:cubicBezTo>
                <a:lnTo>
                  <a:pt x="5485337" y="2907959"/>
                </a:lnTo>
                <a:lnTo>
                  <a:pt x="5477696" y="2908455"/>
                </a:lnTo>
                <a:cubicBezTo>
                  <a:pt x="5464775" y="2909581"/>
                  <a:pt x="5452182" y="2910951"/>
                  <a:pt x="5440170" y="2912482"/>
                </a:cubicBezTo>
                <a:cubicBezTo>
                  <a:pt x="5430698" y="2905718"/>
                  <a:pt x="5385970" y="2915593"/>
                  <a:pt x="5391911" y="2902040"/>
                </a:cubicBezTo>
                <a:cubicBezTo>
                  <a:pt x="5375744" y="2903707"/>
                  <a:pt x="5365560" y="2909594"/>
                  <a:pt x="5371708" y="2900629"/>
                </a:cubicBezTo>
                <a:cubicBezTo>
                  <a:pt x="5366408" y="2900926"/>
                  <a:pt x="5363213" y="2900288"/>
                  <a:pt x="5360976" y="2899197"/>
                </a:cubicBezTo>
                <a:lnTo>
                  <a:pt x="5360345" y="2898671"/>
                </a:lnTo>
                <a:lnTo>
                  <a:pt x="5324367" y="2902593"/>
                </a:lnTo>
                <a:lnTo>
                  <a:pt x="5319673" y="2902094"/>
                </a:lnTo>
                <a:lnTo>
                  <a:pt x="5296114" y="2905958"/>
                </a:lnTo>
                <a:lnTo>
                  <a:pt x="5283999" y="2907258"/>
                </a:lnTo>
                <a:lnTo>
                  <a:pt x="5280460" y="2909063"/>
                </a:lnTo>
                <a:cubicBezTo>
                  <a:pt x="5276699" y="2910214"/>
                  <a:pt x="5271395" y="2910834"/>
                  <a:pt x="5262637" y="2910250"/>
                </a:cubicBezTo>
                <a:lnTo>
                  <a:pt x="5260635" y="2909845"/>
                </a:lnTo>
                <a:lnTo>
                  <a:pt x="5245770" y="2912842"/>
                </a:lnTo>
                <a:cubicBezTo>
                  <a:pt x="5240955" y="2914159"/>
                  <a:pt x="5236652" y="2915770"/>
                  <a:pt x="5233108" y="2917794"/>
                </a:cubicBezTo>
                <a:cubicBezTo>
                  <a:pt x="5184071" y="2909280"/>
                  <a:pt x="5136210" y="2920197"/>
                  <a:pt x="5082201" y="2920260"/>
                </a:cubicBezTo>
                <a:lnTo>
                  <a:pt x="4939211" y="2931760"/>
                </a:lnTo>
                <a:cubicBezTo>
                  <a:pt x="4920477" y="2933960"/>
                  <a:pt x="4783353" y="2943291"/>
                  <a:pt x="4794309" y="2937227"/>
                </a:cubicBezTo>
                <a:cubicBezTo>
                  <a:pt x="4736776" y="2951353"/>
                  <a:pt x="4701995" y="2938961"/>
                  <a:pt x="4637676" y="2946666"/>
                </a:cubicBezTo>
                <a:cubicBezTo>
                  <a:pt x="4603987" y="2934412"/>
                  <a:pt x="4621816" y="2946201"/>
                  <a:pt x="4585922" y="2944906"/>
                </a:cubicBezTo>
                <a:cubicBezTo>
                  <a:pt x="4594760" y="2956935"/>
                  <a:pt x="4542663" y="2939450"/>
                  <a:pt x="4539516" y="2953466"/>
                </a:cubicBezTo>
                <a:cubicBezTo>
                  <a:pt x="4533082" y="2952789"/>
                  <a:pt x="4526953" y="2951687"/>
                  <a:pt x="4520819" y="2950477"/>
                </a:cubicBezTo>
                <a:lnTo>
                  <a:pt x="4517604" y="2949852"/>
                </a:lnTo>
                <a:lnTo>
                  <a:pt x="4504537" y="2949759"/>
                </a:lnTo>
                <a:lnTo>
                  <a:pt x="4501104" y="2946715"/>
                </a:lnTo>
                <a:lnTo>
                  <a:pt x="4342695" y="2951638"/>
                </a:lnTo>
                <a:cubicBezTo>
                  <a:pt x="4328954" y="2954609"/>
                  <a:pt x="4284038" y="2957184"/>
                  <a:pt x="4274096" y="2953640"/>
                </a:cubicBezTo>
                <a:cubicBezTo>
                  <a:pt x="4264434" y="2953346"/>
                  <a:pt x="4254047" y="2955481"/>
                  <a:pt x="4248170" y="2951384"/>
                </a:cubicBezTo>
                <a:lnTo>
                  <a:pt x="4147924" y="2945945"/>
                </a:lnTo>
                <a:cubicBezTo>
                  <a:pt x="4131656" y="2952619"/>
                  <a:pt x="4104816" y="2942907"/>
                  <a:pt x="4061825" y="2944206"/>
                </a:cubicBezTo>
                <a:cubicBezTo>
                  <a:pt x="4044045" y="2951860"/>
                  <a:pt x="4032845" y="2944993"/>
                  <a:pt x="3998557" y="2955821"/>
                </a:cubicBezTo>
                <a:cubicBezTo>
                  <a:pt x="3997072" y="2955023"/>
                  <a:pt x="3995237" y="2954313"/>
                  <a:pt x="3993107" y="2953708"/>
                </a:cubicBezTo>
                <a:cubicBezTo>
                  <a:pt x="3980729" y="2950196"/>
                  <a:pt x="3961302" y="2950972"/>
                  <a:pt x="3949713" y="2955441"/>
                </a:cubicBezTo>
                <a:cubicBezTo>
                  <a:pt x="3894925" y="2970367"/>
                  <a:pt x="3844508" y="2972262"/>
                  <a:pt x="3797284" y="2977037"/>
                </a:cubicBezTo>
                <a:cubicBezTo>
                  <a:pt x="3743822" y="2981057"/>
                  <a:pt x="3778974" y="2965129"/>
                  <a:pt x="3712498" y="2979996"/>
                </a:cubicBezTo>
                <a:cubicBezTo>
                  <a:pt x="3705202" y="2975373"/>
                  <a:pt x="3696720" y="2975524"/>
                  <a:pt x="3682471" y="2978543"/>
                </a:cubicBezTo>
                <a:cubicBezTo>
                  <a:pt x="3656488" y="2980127"/>
                  <a:pt x="3658300" y="2967587"/>
                  <a:pt x="3632163" y="2976264"/>
                </a:cubicBezTo>
                <a:cubicBezTo>
                  <a:pt x="3636766" y="2969363"/>
                  <a:pt x="3582819" y="2975892"/>
                  <a:pt x="3594728" y="2968398"/>
                </a:cubicBezTo>
                <a:cubicBezTo>
                  <a:pt x="3577705" y="2963064"/>
                  <a:pt x="3569481" y="2973476"/>
                  <a:pt x="3552594" y="2968934"/>
                </a:cubicBezTo>
                <a:cubicBezTo>
                  <a:pt x="3533613" y="2968552"/>
                  <a:pt x="3563577" y="2975594"/>
                  <a:pt x="3542589" y="2977031"/>
                </a:cubicBezTo>
                <a:cubicBezTo>
                  <a:pt x="3517131" y="2977564"/>
                  <a:pt x="3517346" y="2989828"/>
                  <a:pt x="3497591" y="2975018"/>
                </a:cubicBezTo>
                <a:lnTo>
                  <a:pt x="3429352" y="2971090"/>
                </a:lnTo>
                <a:cubicBezTo>
                  <a:pt x="3414141" y="2975624"/>
                  <a:pt x="3401904" y="2974195"/>
                  <a:pt x="3389938" y="2970884"/>
                </a:cubicBezTo>
                <a:cubicBezTo>
                  <a:pt x="3354504" y="2973297"/>
                  <a:pt x="3322178" y="2968827"/>
                  <a:pt x="3282344" y="2968084"/>
                </a:cubicBezTo>
                <a:cubicBezTo>
                  <a:pt x="3239277" y="2974224"/>
                  <a:pt x="3217192" y="2964327"/>
                  <a:pt x="3174624" y="2963576"/>
                </a:cubicBezTo>
                <a:cubicBezTo>
                  <a:pt x="3132504" y="2975210"/>
                  <a:pt x="3146911" y="2949576"/>
                  <a:pt x="3111077" y="2951285"/>
                </a:cubicBezTo>
                <a:cubicBezTo>
                  <a:pt x="3052732" y="2962418"/>
                  <a:pt x="3112543" y="2942881"/>
                  <a:pt x="3022501" y="2948619"/>
                </a:cubicBezTo>
                <a:cubicBezTo>
                  <a:pt x="3017399" y="2950352"/>
                  <a:pt x="3006521" y="2948989"/>
                  <a:pt x="3007714" y="2946762"/>
                </a:cubicBezTo>
                <a:cubicBezTo>
                  <a:pt x="2987987" y="2948105"/>
                  <a:pt x="2931270" y="2937206"/>
                  <a:pt x="2903098" y="2940576"/>
                </a:cubicBezTo>
                <a:cubicBezTo>
                  <a:pt x="2848155" y="2935894"/>
                  <a:pt x="2821430" y="2947095"/>
                  <a:pt x="2781591" y="2946394"/>
                </a:cubicBezTo>
                <a:cubicBezTo>
                  <a:pt x="2735559" y="2940279"/>
                  <a:pt x="2708563" y="2934146"/>
                  <a:pt x="2627942" y="2919996"/>
                </a:cubicBezTo>
                <a:lnTo>
                  <a:pt x="2354959" y="2882080"/>
                </a:lnTo>
                <a:cubicBezTo>
                  <a:pt x="2252426" y="2847776"/>
                  <a:pt x="2124519" y="2878188"/>
                  <a:pt x="2063184" y="2879109"/>
                </a:cubicBezTo>
                <a:cubicBezTo>
                  <a:pt x="2038620" y="2892844"/>
                  <a:pt x="2017217" y="2880735"/>
                  <a:pt x="1986946" y="2887619"/>
                </a:cubicBezTo>
                <a:cubicBezTo>
                  <a:pt x="1919067" y="2894646"/>
                  <a:pt x="1852404" y="2912737"/>
                  <a:pt x="1763479" y="2909077"/>
                </a:cubicBezTo>
                <a:cubicBezTo>
                  <a:pt x="1726097" y="2949538"/>
                  <a:pt x="1621108" y="2933327"/>
                  <a:pt x="1537980" y="2960398"/>
                </a:cubicBezTo>
                <a:cubicBezTo>
                  <a:pt x="1489205" y="2967965"/>
                  <a:pt x="1410921" y="2954082"/>
                  <a:pt x="1395229" y="2975625"/>
                </a:cubicBezTo>
                <a:cubicBezTo>
                  <a:pt x="1371975" y="2964548"/>
                  <a:pt x="1352259" y="2986116"/>
                  <a:pt x="1327834" y="2989485"/>
                </a:cubicBezTo>
                <a:cubicBezTo>
                  <a:pt x="1307734" y="2982782"/>
                  <a:pt x="1298456" y="2990289"/>
                  <a:pt x="1280757" y="2992959"/>
                </a:cubicBezTo>
                <a:cubicBezTo>
                  <a:pt x="1272383" y="2988567"/>
                  <a:pt x="1257337" y="2989790"/>
                  <a:pt x="1252582" y="2995877"/>
                </a:cubicBezTo>
                <a:cubicBezTo>
                  <a:pt x="1260705" y="3008688"/>
                  <a:pt x="1207969" y="3005420"/>
                  <a:pt x="1204670" y="3014826"/>
                </a:cubicBezTo>
                <a:cubicBezTo>
                  <a:pt x="1174431" y="3018683"/>
                  <a:pt x="1041848" y="3015513"/>
                  <a:pt x="1020457" y="3031603"/>
                </a:cubicBezTo>
                <a:cubicBezTo>
                  <a:pt x="959520" y="3042500"/>
                  <a:pt x="869308" y="3024872"/>
                  <a:pt x="843248" y="3026954"/>
                </a:cubicBezTo>
                <a:cubicBezTo>
                  <a:pt x="815646" y="3001836"/>
                  <a:pt x="694189" y="3080490"/>
                  <a:pt x="583517" y="3089095"/>
                </a:cubicBezTo>
                <a:cubicBezTo>
                  <a:pt x="568425" y="3087467"/>
                  <a:pt x="560448" y="3088013"/>
                  <a:pt x="556836" y="3094374"/>
                </a:cubicBezTo>
                <a:cubicBezTo>
                  <a:pt x="528264" y="3099747"/>
                  <a:pt x="471823" y="3109156"/>
                  <a:pt x="412089" y="3121334"/>
                </a:cubicBezTo>
                <a:cubicBezTo>
                  <a:pt x="367235" y="3131096"/>
                  <a:pt x="143790" y="3139436"/>
                  <a:pt x="83929" y="3150566"/>
                </a:cubicBez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3B79209E-7255-91D1-507E-D63177DD6C4B}"/>
              </a:ext>
            </a:extLst>
          </p:cNvPr>
          <p:cNvSpPr>
            <a:spLocks noGrp="1"/>
          </p:cNvSpPr>
          <p:nvPr>
            <p:ph type="title"/>
          </p:nvPr>
        </p:nvSpPr>
        <p:spPr>
          <a:xfrm>
            <a:off x="838200" y="3905833"/>
            <a:ext cx="4215063" cy="2398713"/>
          </a:xfrm>
        </p:spPr>
        <p:txBody>
          <a:bodyPr>
            <a:normAutofit/>
          </a:bodyPr>
          <a:lstStyle/>
          <a:p>
            <a:r>
              <a:rPr lang="en-US" dirty="0"/>
              <a:t>Portfolio – Header component</a:t>
            </a:r>
          </a:p>
        </p:txBody>
      </p:sp>
      <p:pic>
        <p:nvPicPr>
          <p:cNvPr id="5" name="Picture 4">
            <a:extLst>
              <a:ext uri="{FF2B5EF4-FFF2-40B4-BE49-F238E27FC236}">
                <a16:creationId xmlns:a16="http://schemas.microsoft.com/office/drawing/2014/main" id="{1E9221FD-6C20-65AD-1F68-9EE15F4EAA15}"/>
              </a:ext>
            </a:extLst>
          </p:cNvPr>
          <p:cNvPicPr>
            <a:picLocks noChangeAspect="1"/>
          </p:cNvPicPr>
          <p:nvPr/>
        </p:nvPicPr>
        <p:blipFill>
          <a:blip r:embed="rId2"/>
          <a:stretch>
            <a:fillRect/>
          </a:stretch>
        </p:blipFill>
        <p:spPr>
          <a:xfrm>
            <a:off x="1158955" y="1528868"/>
            <a:ext cx="9875259" cy="518451"/>
          </a:xfrm>
          <a:prstGeom prst="rect">
            <a:avLst/>
          </a:prstGeom>
        </p:spPr>
      </p:pic>
      <p:sp>
        <p:nvSpPr>
          <p:cNvPr id="3" name="Content Placeholder 2">
            <a:extLst>
              <a:ext uri="{FF2B5EF4-FFF2-40B4-BE49-F238E27FC236}">
                <a16:creationId xmlns:a16="http://schemas.microsoft.com/office/drawing/2014/main" id="{90691D7C-D9DD-3B30-8BA4-7E54AA01BCA7}"/>
              </a:ext>
            </a:extLst>
          </p:cNvPr>
          <p:cNvSpPr>
            <a:spLocks noGrp="1"/>
          </p:cNvSpPr>
          <p:nvPr>
            <p:ph idx="1"/>
          </p:nvPr>
        </p:nvSpPr>
        <p:spPr>
          <a:xfrm>
            <a:off x="5630779" y="3884452"/>
            <a:ext cx="5723021" cy="2398713"/>
          </a:xfrm>
        </p:spPr>
        <p:txBody>
          <a:bodyPr anchor="ctr">
            <a:normAutofit/>
          </a:bodyPr>
          <a:lstStyle/>
          <a:p>
            <a:pPr marL="0" indent="0">
              <a:buNone/>
            </a:pPr>
            <a:r>
              <a:rPr lang="en-US" sz="2000"/>
              <a:t>Key feature:</a:t>
            </a:r>
          </a:p>
          <a:p>
            <a:pPr marL="0" indent="0">
              <a:buNone/>
            </a:pPr>
            <a:r>
              <a:rPr lang="en-US" sz="2000"/>
              <a:t>Animation of ‘Zoom’ on page load</a:t>
            </a:r>
          </a:p>
        </p:txBody>
      </p:sp>
    </p:spTree>
    <p:extLst>
      <p:ext uri="{BB962C8B-B14F-4D97-AF65-F5344CB8AC3E}">
        <p14:creationId xmlns:p14="http://schemas.microsoft.com/office/powerpoint/2010/main" val="40904925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3B79209E-7255-91D1-507E-D63177DD6C4B}"/>
              </a:ext>
            </a:extLst>
          </p:cNvPr>
          <p:cNvSpPr>
            <a:spLocks noGrp="1"/>
          </p:cNvSpPr>
          <p:nvPr>
            <p:ph type="title"/>
          </p:nvPr>
        </p:nvSpPr>
        <p:spPr>
          <a:xfrm>
            <a:off x="838200" y="609600"/>
            <a:ext cx="3739341" cy="1330839"/>
          </a:xfrm>
        </p:spPr>
        <p:txBody>
          <a:bodyPr>
            <a:normAutofit/>
          </a:bodyPr>
          <a:lstStyle/>
          <a:p>
            <a:r>
              <a:rPr lang="en-US" dirty="0"/>
              <a:t>Portfolio – Nav component</a:t>
            </a:r>
          </a:p>
        </p:txBody>
      </p:sp>
      <p:sp>
        <p:nvSpPr>
          <p:cNvPr id="3" name="Content Placeholder 2">
            <a:extLst>
              <a:ext uri="{FF2B5EF4-FFF2-40B4-BE49-F238E27FC236}">
                <a16:creationId xmlns:a16="http://schemas.microsoft.com/office/drawing/2014/main" id="{90691D7C-D9DD-3B30-8BA4-7E54AA01BCA7}"/>
              </a:ext>
            </a:extLst>
          </p:cNvPr>
          <p:cNvSpPr>
            <a:spLocks noGrp="1"/>
          </p:cNvSpPr>
          <p:nvPr>
            <p:ph idx="1"/>
          </p:nvPr>
        </p:nvSpPr>
        <p:spPr>
          <a:xfrm>
            <a:off x="862366" y="2194102"/>
            <a:ext cx="3427001" cy="3908586"/>
          </a:xfrm>
        </p:spPr>
        <p:txBody>
          <a:bodyPr>
            <a:normAutofit/>
          </a:bodyPr>
          <a:lstStyle/>
          <a:p>
            <a:pPr marL="0" indent="0">
              <a:buNone/>
            </a:pPr>
            <a:r>
              <a:rPr lang="en-US" sz="2000" dirty="0"/>
              <a:t>Key feature:</a:t>
            </a:r>
          </a:p>
          <a:p>
            <a:pPr marL="0" indent="0">
              <a:buNone/>
            </a:pPr>
            <a:r>
              <a:rPr lang="en-US" sz="2000" dirty="0"/>
              <a:t>Drop down of blogs when hovered (tablet and above view)</a:t>
            </a:r>
          </a:p>
        </p:txBody>
      </p:sp>
      <p:pic>
        <p:nvPicPr>
          <p:cNvPr id="6" name="Picture 5" descr="A screen shot of a computer&#10;&#10;Description automatically generated with medium confidence">
            <a:extLst>
              <a:ext uri="{FF2B5EF4-FFF2-40B4-BE49-F238E27FC236}">
                <a16:creationId xmlns:a16="http://schemas.microsoft.com/office/drawing/2014/main" id="{F0D04A44-B438-2C3F-1249-1803B565EDFC}"/>
              </a:ext>
            </a:extLst>
          </p:cNvPr>
          <p:cNvPicPr>
            <a:picLocks noChangeAspect="1"/>
          </p:cNvPicPr>
          <p:nvPr/>
        </p:nvPicPr>
        <p:blipFill>
          <a:blip r:embed="rId2"/>
          <a:stretch>
            <a:fillRect/>
          </a:stretch>
        </p:blipFill>
        <p:spPr>
          <a:xfrm>
            <a:off x="5445457" y="3017704"/>
            <a:ext cx="6155141" cy="846332"/>
          </a:xfrm>
          <a:prstGeom prst="rect">
            <a:avLst/>
          </a:prstGeom>
        </p:spPr>
      </p:pic>
    </p:spTree>
    <p:extLst>
      <p:ext uri="{BB962C8B-B14F-4D97-AF65-F5344CB8AC3E}">
        <p14:creationId xmlns:p14="http://schemas.microsoft.com/office/powerpoint/2010/main" val="21512510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3">
            <a:extLst>
              <a:ext uri="{FF2B5EF4-FFF2-40B4-BE49-F238E27FC236}">
                <a16:creationId xmlns:a16="http://schemas.microsoft.com/office/drawing/2014/main" id="{637B2035-1FCB-439A-B421-095E136C7E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25">
            <a:extLst>
              <a:ext uri="{FF2B5EF4-FFF2-40B4-BE49-F238E27FC236}">
                <a16:creationId xmlns:a16="http://schemas.microsoft.com/office/drawing/2014/main" id="{B39A1F5A-E57E-4178-8F57-A18DC747E5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6291618" cy="5097980"/>
          </a:xfrm>
          <a:custGeom>
            <a:avLst/>
            <a:gdLst>
              <a:gd name="connsiteX0" fmla="*/ 0 w 6530408"/>
              <a:gd name="connsiteY0" fmla="*/ 0 h 5753325"/>
              <a:gd name="connsiteX1" fmla="*/ 6438980 w 6530408"/>
              <a:gd name="connsiteY1" fmla="*/ 0 h 5753325"/>
              <a:gd name="connsiteX2" fmla="*/ 6439047 w 6530408"/>
              <a:gd name="connsiteY2" fmla="*/ 147 h 5753325"/>
              <a:gd name="connsiteX3" fmla="*/ 6443456 w 6530408"/>
              <a:gd name="connsiteY3" fmla="*/ 130105 h 5753325"/>
              <a:gd name="connsiteX4" fmla="*/ 6447632 w 6530408"/>
              <a:gd name="connsiteY4" fmla="*/ 170016 h 5753325"/>
              <a:gd name="connsiteX5" fmla="*/ 6465936 w 6530408"/>
              <a:gd name="connsiteY5" fmla="*/ 274847 h 5753325"/>
              <a:gd name="connsiteX6" fmla="*/ 6506836 w 6530408"/>
              <a:gd name="connsiteY6" fmla="*/ 331778 h 5753325"/>
              <a:gd name="connsiteX7" fmla="*/ 6530408 w 6530408"/>
              <a:gd name="connsiteY7" fmla="*/ 427517 h 5753325"/>
              <a:gd name="connsiteX8" fmla="*/ 6516105 w 6530408"/>
              <a:gd name="connsiteY8" fmla="*/ 476071 h 5753325"/>
              <a:gd name="connsiteX9" fmla="*/ 6488360 w 6530408"/>
              <a:gd name="connsiteY9" fmla="*/ 535865 h 5753325"/>
              <a:gd name="connsiteX10" fmla="*/ 6492864 w 6530408"/>
              <a:gd name="connsiteY10" fmla="*/ 615799 h 5753325"/>
              <a:gd name="connsiteX11" fmla="*/ 6459988 w 6530408"/>
              <a:gd name="connsiteY11" fmla="*/ 707628 h 5753325"/>
              <a:gd name="connsiteX12" fmla="*/ 6453989 w 6530408"/>
              <a:gd name="connsiteY12" fmla="*/ 711876 h 5753325"/>
              <a:gd name="connsiteX13" fmla="*/ 6453209 w 6530408"/>
              <a:gd name="connsiteY13" fmla="*/ 719127 h 5753325"/>
              <a:gd name="connsiteX14" fmla="*/ 6457662 w 6530408"/>
              <a:gd name="connsiteY14" fmla="*/ 723331 h 5753325"/>
              <a:gd name="connsiteX15" fmla="*/ 6447445 w 6530408"/>
              <a:gd name="connsiteY15" fmla="*/ 780003 h 5753325"/>
              <a:gd name="connsiteX16" fmla="*/ 6426552 w 6530408"/>
              <a:gd name="connsiteY16" fmla="*/ 845805 h 5753325"/>
              <a:gd name="connsiteX17" fmla="*/ 6434072 w 6530408"/>
              <a:gd name="connsiteY17" fmla="*/ 910733 h 5753325"/>
              <a:gd name="connsiteX18" fmla="*/ 6432570 w 6530408"/>
              <a:gd name="connsiteY18" fmla="*/ 983394 h 5753325"/>
              <a:gd name="connsiteX19" fmla="*/ 6431878 w 6530408"/>
              <a:gd name="connsiteY19" fmla="*/ 1026728 h 5753325"/>
              <a:gd name="connsiteX20" fmla="*/ 6414269 w 6530408"/>
              <a:gd name="connsiteY20" fmla="*/ 1151111 h 5753325"/>
              <a:gd name="connsiteX21" fmla="*/ 6371722 w 6530408"/>
              <a:gd name="connsiteY21" fmla="*/ 1318080 h 5753325"/>
              <a:gd name="connsiteX22" fmla="*/ 6356023 w 6530408"/>
              <a:gd name="connsiteY22" fmla="*/ 1356227 h 5753325"/>
              <a:gd name="connsiteX23" fmla="*/ 6356157 w 6530408"/>
              <a:gd name="connsiteY23" fmla="*/ 1361967 h 5753325"/>
              <a:gd name="connsiteX24" fmla="*/ 6350613 w 6530408"/>
              <a:gd name="connsiteY24" fmla="*/ 1393569 h 5753325"/>
              <a:gd name="connsiteX25" fmla="*/ 6357062 w 6530408"/>
              <a:gd name="connsiteY25" fmla="*/ 1444071 h 5753325"/>
              <a:gd name="connsiteX26" fmla="*/ 6364832 w 6530408"/>
              <a:gd name="connsiteY26" fmla="*/ 1478763 h 5753325"/>
              <a:gd name="connsiteX27" fmla="*/ 6369745 w 6530408"/>
              <a:gd name="connsiteY27" fmla="*/ 1495680 h 5753325"/>
              <a:gd name="connsiteX28" fmla="*/ 6370898 w 6530408"/>
              <a:gd name="connsiteY28" fmla="*/ 1513331 h 5753325"/>
              <a:gd name="connsiteX29" fmla="*/ 6368801 w 6530408"/>
              <a:gd name="connsiteY29" fmla="*/ 1527414 h 5753325"/>
              <a:gd name="connsiteX30" fmla="*/ 6359177 w 6530408"/>
              <a:gd name="connsiteY30" fmla="*/ 1639513 h 5753325"/>
              <a:gd name="connsiteX31" fmla="*/ 6299489 w 6530408"/>
              <a:gd name="connsiteY31" fmla="*/ 1784860 h 5753325"/>
              <a:gd name="connsiteX32" fmla="*/ 6267878 w 6530408"/>
              <a:gd name="connsiteY32" fmla="*/ 1858572 h 5753325"/>
              <a:gd name="connsiteX33" fmla="*/ 6251146 w 6530408"/>
              <a:gd name="connsiteY33" fmla="*/ 1926167 h 5753325"/>
              <a:gd name="connsiteX34" fmla="*/ 6210686 w 6530408"/>
              <a:gd name="connsiteY34" fmla="*/ 2014834 h 5753325"/>
              <a:gd name="connsiteX35" fmla="*/ 6106652 w 6530408"/>
              <a:gd name="connsiteY35" fmla="*/ 2150572 h 5753325"/>
              <a:gd name="connsiteX36" fmla="*/ 6097813 w 6530408"/>
              <a:gd name="connsiteY36" fmla="*/ 2172208 h 5753325"/>
              <a:gd name="connsiteX37" fmla="*/ 6095990 w 6530408"/>
              <a:gd name="connsiteY37" fmla="*/ 2181185 h 5753325"/>
              <a:gd name="connsiteX38" fmla="*/ 6090126 w 6530408"/>
              <a:gd name="connsiteY38" fmla="*/ 2192533 h 5753325"/>
              <a:gd name="connsiteX39" fmla="*/ 6089503 w 6530408"/>
              <a:gd name="connsiteY39" fmla="*/ 2192543 h 5753325"/>
              <a:gd name="connsiteX40" fmla="*/ 6084946 w 6530408"/>
              <a:gd name="connsiteY40" fmla="*/ 2203694 h 5753325"/>
              <a:gd name="connsiteX41" fmla="*/ 5987861 w 6530408"/>
              <a:gd name="connsiteY41" fmla="*/ 2304868 h 5753325"/>
              <a:gd name="connsiteX42" fmla="*/ 5973439 w 6530408"/>
              <a:gd name="connsiteY42" fmla="*/ 2385635 h 5753325"/>
              <a:gd name="connsiteX43" fmla="*/ 5916727 w 6530408"/>
              <a:gd name="connsiteY43" fmla="*/ 2458777 h 5753325"/>
              <a:gd name="connsiteX44" fmla="*/ 5856524 w 6530408"/>
              <a:gd name="connsiteY44" fmla="*/ 2583281 h 5753325"/>
              <a:gd name="connsiteX45" fmla="*/ 5838091 w 6530408"/>
              <a:gd name="connsiteY45" fmla="*/ 2753474 h 5753325"/>
              <a:gd name="connsiteX46" fmla="*/ 5777471 w 6530408"/>
              <a:gd name="connsiteY46" fmla="*/ 2901570 h 5753325"/>
              <a:gd name="connsiteX47" fmla="*/ 5723992 w 6530408"/>
              <a:gd name="connsiteY47" fmla="*/ 2998752 h 5753325"/>
              <a:gd name="connsiteX48" fmla="*/ 5557886 w 6530408"/>
              <a:gd name="connsiteY48" fmla="*/ 3329735 h 5753325"/>
              <a:gd name="connsiteX49" fmla="*/ 5471501 w 6530408"/>
              <a:gd name="connsiteY49" fmla="*/ 3462221 h 5753325"/>
              <a:gd name="connsiteX50" fmla="*/ 5465154 w 6530408"/>
              <a:gd name="connsiteY50" fmla="*/ 3541065 h 5753325"/>
              <a:gd name="connsiteX51" fmla="*/ 5437889 w 6530408"/>
              <a:gd name="connsiteY51" fmla="*/ 3559927 h 5753325"/>
              <a:gd name="connsiteX52" fmla="*/ 5432770 w 6530408"/>
              <a:gd name="connsiteY52" fmla="*/ 3562948 h 5753325"/>
              <a:gd name="connsiteX53" fmla="*/ 5406795 w 6530408"/>
              <a:gd name="connsiteY53" fmla="*/ 3578594 h 5753325"/>
              <a:gd name="connsiteX54" fmla="*/ 5381495 w 6530408"/>
              <a:gd name="connsiteY54" fmla="*/ 3599883 h 5753325"/>
              <a:gd name="connsiteX55" fmla="*/ 5363689 w 6530408"/>
              <a:gd name="connsiteY55" fmla="*/ 3633299 h 5753325"/>
              <a:gd name="connsiteX56" fmla="*/ 5291870 w 6530408"/>
              <a:gd name="connsiteY56" fmla="*/ 3799039 h 5753325"/>
              <a:gd name="connsiteX57" fmla="*/ 5241600 w 6530408"/>
              <a:gd name="connsiteY57" fmla="*/ 3894238 h 5753325"/>
              <a:gd name="connsiteX58" fmla="*/ 5211041 w 6530408"/>
              <a:gd name="connsiteY58" fmla="*/ 3924184 h 5753325"/>
              <a:gd name="connsiteX59" fmla="*/ 5176073 w 6530408"/>
              <a:gd name="connsiteY59" fmla="*/ 3970179 h 5753325"/>
              <a:gd name="connsiteX60" fmla="*/ 5172826 w 6530408"/>
              <a:gd name="connsiteY60" fmla="*/ 3991773 h 5753325"/>
              <a:gd name="connsiteX61" fmla="*/ 5157053 w 6530408"/>
              <a:gd name="connsiteY61" fmla="*/ 3997708 h 5753325"/>
              <a:gd name="connsiteX62" fmla="*/ 5127922 w 6530408"/>
              <a:gd name="connsiteY62" fmla="*/ 4022660 h 5753325"/>
              <a:gd name="connsiteX63" fmla="*/ 5020872 w 6530408"/>
              <a:gd name="connsiteY63" fmla="*/ 4075951 h 5753325"/>
              <a:gd name="connsiteX64" fmla="*/ 4991410 w 6530408"/>
              <a:gd name="connsiteY64" fmla="*/ 4087598 h 5753325"/>
              <a:gd name="connsiteX65" fmla="*/ 4930112 w 6530408"/>
              <a:gd name="connsiteY65" fmla="*/ 4138459 h 5753325"/>
              <a:gd name="connsiteX66" fmla="*/ 4834224 w 6530408"/>
              <a:gd name="connsiteY66" fmla="*/ 4231643 h 5753325"/>
              <a:gd name="connsiteX67" fmla="*/ 4812599 w 6530408"/>
              <a:gd name="connsiteY67" fmla="*/ 4249449 h 5753325"/>
              <a:gd name="connsiteX68" fmla="*/ 4789188 w 6530408"/>
              <a:gd name="connsiteY68" fmla="*/ 4256678 h 5753325"/>
              <a:gd name="connsiteX69" fmla="*/ 4779554 w 6530408"/>
              <a:gd name="connsiteY69" fmla="*/ 4251313 h 5753325"/>
              <a:gd name="connsiteX70" fmla="*/ 4766885 w 6530408"/>
              <a:gd name="connsiteY70" fmla="*/ 4259812 h 5753325"/>
              <a:gd name="connsiteX71" fmla="*/ 4762510 w 6530408"/>
              <a:gd name="connsiteY71" fmla="*/ 4260383 h 5753325"/>
              <a:gd name="connsiteX72" fmla="*/ 4738416 w 6530408"/>
              <a:gd name="connsiteY72" fmla="*/ 4265355 h 5753325"/>
              <a:gd name="connsiteX73" fmla="*/ 4712007 w 6530408"/>
              <a:gd name="connsiteY73" fmla="*/ 4317892 h 5753325"/>
              <a:gd name="connsiteX74" fmla="*/ 4658930 w 6530408"/>
              <a:gd name="connsiteY74" fmla="*/ 4348041 h 5753325"/>
              <a:gd name="connsiteX75" fmla="*/ 4443526 w 6530408"/>
              <a:gd name="connsiteY75" fmla="*/ 4507851 h 5753325"/>
              <a:gd name="connsiteX76" fmla="*/ 4289766 w 6530408"/>
              <a:gd name="connsiteY76" fmla="*/ 4711450 h 5753325"/>
              <a:gd name="connsiteX77" fmla="*/ 4150870 w 6530408"/>
              <a:gd name="connsiteY77" fmla="*/ 4818480 h 5753325"/>
              <a:gd name="connsiteX78" fmla="*/ 4006639 w 6530408"/>
              <a:gd name="connsiteY78" fmla="*/ 4933815 h 5753325"/>
              <a:gd name="connsiteX79" fmla="*/ 3298210 w 6530408"/>
              <a:gd name="connsiteY79" fmla="*/ 5070790 h 5753325"/>
              <a:gd name="connsiteX80" fmla="*/ 2947678 w 6530408"/>
              <a:gd name="connsiteY80" fmla="*/ 5117869 h 5753325"/>
              <a:gd name="connsiteX81" fmla="*/ 2822169 w 6530408"/>
              <a:gd name="connsiteY81" fmla="*/ 5129396 h 5753325"/>
              <a:gd name="connsiteX82" fmla="*/ 2538773 w 6530408"/>
              <a:gd name="connsiteY82" fmla="*/ 5313397 h 5753325"/>
              <a:gd name="connsiteX83" fmla="*/ 2014500 w 6530408"/>
              <a:gd name="connsiteY83" fmla="*/ 5519744 h 5753325"/>
              <a:gd name="connsiteX84" fmla="*/ 1934391 w 6530408"/>
              <a:gd name="connsiteY84" fmla="*/ 5591335 h 5753325"/>
              <a:gd name="connsiteX85" fmla="*/ 1892550 w 6530408"/>
              <a:gd name="connsiteY85" fmla="*/ 5649708 h 5753325"/>
              <a:gd name="connsiteX86" fmla="*/ 1854769 w 6530408"/>
              <a:gd name="connsiteY86" fmla="*/ 5647691 h 5753325"/>
              <a:gd name="connsiteX87" fmla="*/ 1809461 w 6530408"/>
              <a:gd name="connsiteY87" fmla="*/ 5648628 h 5753325"/>
              <a:gd name="connsiteX88" fmla="*/ 1745150 w 6530408"/>
              <a:gd name="connsiteY88" fmla="*/ 5693879 h 5753325"/>
              <a:gd name="connsiteX89" fmla="*/ 1713375 w 6530408"/>
              <a:gd name="connsiteY89" fmla="*/ 5684672 h 5753325"/>
              <a:gd name="connsiteX90" fmla="*/ 1707808 w 6530408"/>
              <a:gd name="connsiteY90" fmla="*/ 5682611 h 5753325"/>
              <a:gd name="connsiteX91" fmla="*/ 1679313 w 6530408"/>
              <a:gd name="connsiteY91" fmla="*/ 5672360 h 5753325"/>
              <a:gd name="connsiteX92" fmla="*/ 1646933 w 6530408"/>
              <a:gd name="connsiteY92" fmla="*/ 5666227 h 5753325"/>
              <a:gd name="connsiteX93" fmla="*/ 1610055 w 6530408"/>
              <a:gd name="connsiteY93" fmla="*/ 5673643 h 5753325"/>
              <a:gd name="connsiteX94" fmla="*/ 1437641 w 6530408"/>
              <a:gd name="connsiteY94" fmla="*/ 5723266 h 5753325"/>
              <a:gd name="connsiteX95" fmla="*/ 1332869 w 6530408"/>
              <a:gd name="connsiteY95" fmla="*/ 5744752 h 5753325"/>
              <a:gd name="connsiteX96" fmla="*/ 1290525 w 6530408"/>
              <a:gd name="connsiteY96" fmla="*/ 5740036 h 5753325"/>
              <a:gd name="connsiteX97" fmla="*/ 1233107 w 6530408"/>
              <a:gd name="connsiteY97" fmla="*/ 5742106 h 5753325"/>
              <a:gd name="connsiteX98" fmla="*/ 1214532 w 6530408"/>
              <a:gd name="connsiteY98" fmla="*/ 5753325 h 5753325"/>
              <a:gd name="connsiteX99" fmla="*/ 1199955 w 6530408"/>
              <a:gd name="connsiteY99" fmla="*/ 5744831 h 5753325"/>
              <a:gd name="connsiteX100" fmla="*/ 1162337 w 6530408"/>
              <a:gd name="connsiteY100" fmla="*/ 5738048 h 5753325"/>
              <a:gd name="connsiteX101" fmla="*/ 1053457 w 6530408"/>
              <a:gd name="connsiteY101" fmla="*/ 5688676 h 5753325"/>
              <a:gd name="connsiteX102" fmla="*/ 1025798 w 6530408"/>
              <a:gd name="connsiteY102" fmla="*/ 5673166 h 5753325"/>
              <a:gd name="connsiteX103" fmla="*/ 947900 w 6530408"/>
              <a:gd name="connsiteY103" fmla="*/ 5657848 h 5753325"/>
              <a:gd name="connsiteX104" fmla="*/ 815627 w 6530408"/>
              <a:gd name="connsiteY104" fmla="*/ 5642557 h 5753325"/>
              <a:gd name="connsiteX105" fmla="*/ 788251 w 6530408"/>
              <a:gd name="connsiteY105" fmla="*/ 5637065 h 5753325"/>
              <a:gd name="connsiteX106" fmla="*/ 767822 w 6530408"/>
              <a:gd name="connsiteY106" fmla="*/ 5623450 h 5753325"/>
              <a:gd name="connsiteX107" fmla="*/ 765791 w 6530408"/>
              <a:gd name="connsiteY107" fmla="*/ 5612539 h 5753325"/>
              <a:gd name="connsiteX108" fmla="*/ 751230 w 6530408"/>
              <a:gd name="connsiteY108" fmla="*/ 5608092 h 5753325"/>
              <a:gd name="connsiteX109" fmla="*/ 748008 w 6530408"/>
              <a:gd name="connsiteY109" fmla="*/ 5605052 h 5753325"/>
              <a:gd name="connsiteX110" fmla="*/ 728871 w 6530408"/>
              <a:gd name="connsiteY110" fmla="*/ 5589469 h 5753325"/>
              <a:gd name="connsiteX111" fmla="*/ 671898 w 6530408"/>
              <a:gd name="connsiteY111" fmla="*/ 5602363 h 5753325"/>
              <a:gd name="connsiteX112" fmla="*/ 615065 w 6530408"/>
              <a:gd name="connsiteY112" fmla="*/ 5580257 h 5753325"/>
              <a:gd name="connsiteX113" fmla="*/ 355785 w 6530408"/>
              <a:gd name="connsiteY113" fmla="*/ 5514383 h 5753325"/>
              <a:gd name="connsiteX114" fmla="*/ 102269 w 6530408"/>
              <a:gd name="connsiteY114" fmla="*/ 5524347 h 5753325"/>
              <a:gd name="connsiteX115" fmla="*/ 13160 w 6530408"/>
              <a:gd name="connsiteY115" fmla="*/ 5514159 h 5753325"/>
              <a:gd name="connsiteX116" fmla="*/ 0 w 6530408"/>
              <a:gd name="connsiteY116" fmla="*/ 5511735 h 5753325"/>
              <a:gd name="connsiteX0" fmla="*/ 0 w 6530408"/>
              <a:gd name="connsiteY0" fmla="*/ 0 h 5753325"/>
              <a:gd name="connsiteX1" fmla="*/ 6438980 w 6530408"/>
              <a:gd name="connsiteY1" fmla="*/ 0 h 5753325"/>
              <a:gd name="connsiteX2" fmla="*/ 6439047 w 6530408"/>
              <a:gd name="connsiteY2" fmla="*/ 147 h 5753325"/>
              <a:gd name="connsiteX3" fmla="*/ 6443456 w 6530408"/>
              <a:gd name="connsiteY3" fmla="*/ 130105 h 5753325"/>
              <a:gd name="connsiteX4" fmla="*/ 6447632 w 6530408"/>
              <a:gd name="connsiteY4" fmla="*/ 170016 h 5753325"/>
              <a:gd name="connsiteX5" fmla="*/ 6465936 w 6530408"/>
              <a:gd name="connsiteY5" fmla="*/ 274847 h 5753325"/>
              <a:gd name="connsiteX6" fmla="*/ 6506836 w 6530408"/>
              <a:gd name="connsiteY6" fmla="*/ 331778 h 5753325"/>
              <a:gd name="connsiteX7" fmla="*/ 6530408 w 6530408"/>
              <a:gd name="connsiteY7" fmla="*/ 427517 h 5753325"/>
              <a:gd name="connsiteX8" fmla="*/ 6488360 w 6530408"/>
              <a:gd name="connsiteY8" fmla="*/ 535865 h 5753325"/>
              <a:gd name="connsiteX9" fmla="*/ 6492864 w 6530408"/>
              <a:gd name="connsiteY9" fmla="*/ 615799 h 5753325"/>
              <a:gd name="connsiteX10" fmla="*/ 6459988 w 6530408"/>
              <a:gd name="connsiteY10" fmla="*/ 707628 h 5753325"/>
              <a:gd name="connsiteX11" fmla="*/ 6453989 w 6530408"/>
              <a:gd name="connsiteY11" fmla="*/ 711876 h 5753325"/>
              <a:gd name="connsiteX12" fmla="*/ 6453209 w 6530408"/>
              <a:gd name="connsiteY12" fmla="*/ 719127 h 5753325"/>
              <a:gd name="connsiteX13" fmla="*/ 6457662 w 6530408"/>
              <a:gd name="connsiteY13" fmla="*/ 723331 h 5753325"/>
              <a:gd name="connsiteX14" fmla="*/ 6447445 w 6530408"/>
              <a:gd name="connsiteY14" fmla="*/ 780003 h 5753325"/>
              <a:gd name="connsiteX15" fmla="*/ 6426552 w 6530408"/>
              <a:gd name="connsiteY15" fmla="*/ 845805 h 5753325"/>
              <a:gd name="connsiteX16" fmla="*/ 6434072 w 6530408"/>
              <a:gd name="connsiteY16" fmla="*/ 910733 h 5753325"/>
              <a:gd name="connsiteX17" fmla="*/ 6432570 w 6530408"/>
              <a:gd name="connsiteY17" fmla="*/ 983394 h 5753325"/>
              <a:gd name="connsiteX18" fmla="*/ 6431878 w 6530408"/>
              <a:gd name="connsiteY18" fmla="*/ 1026728 h 5753325"/>
              <a:gd name="connsiteX19" fmla="*/ 6414269 w 6530408"/>
              <a:gd name="connsiteY19" fmla="*/ 1151111 h 5753325"/>
              <a:gd name="connsiteX20" fmla="*/ 6371722 w 6530408"/>
              <a:gd name="connsiteY20" fmla="*/ 1318080 h 5753325"/>
              <a:gd name="connsiteX21" fmla="*/ 6356023 w 6530408"/>
              <a:gd name="connsiteY21" fmla="*/ 1356227 h 5753325"/>
              <a:gd name="connsiteX22" fmla="*/ 6356157 w 6530408"/>
              <a:gd name="connsiteY22" fmla="*/ 1361967 h 5753325"/>
              <a:gd name="connsiteX23" fmla="*/ 6350613 w 6530408"/>
              <a:gd name="connsiteY23" fmla="*/ 1393569 h 5753325"/>
              <a:gd name="connsiteX24" fmla="*/ 6357062 w 6530408"/>
              <a:gd name="connsiteY24" fmla="*/ 1444071 h 5753325"/>
              <a:gd name="connsiteX25" fmla="*/ 6364832 w 6530408"/>
              <a:gd name="connsiteY25" fmla="*/ 1478763 h 5753325"/>
              <a:gd name="connsiteX26" fmla="*/ 6369745 w 6530408"/>
              <a:gd name="connsiteY26" fmla="*/ 1495680 h 5753325"/>
              <a:gd name="connsiteX27" fmla="*/ 6370898 w 6530408"/>
              <a:gd name="connsiteY27" fmla="*/ 1513331 h 5753325"/>
              <a:gd name="connsiteX28" fmla="*/ 6368801 w 6530408"/>
              <a:gd name="connsiteY28" fmla="*/ 1527414 h 5753325"/>
              <a:gd name="connsiteX29" fmla="*/ 6359177 w 6530408"/>
              <a:gd name="connsiteY29" fmla="*/ 1639513 h 5753325"/>
              <a:gd name="connsiteX30" fmla="*/ 6299489 w 6530408"/>
              <a:gd name="connsiteY30" fmla="*/ 1784860 h 5753325"/>
              <a:gd name="connsiteX31" fmla="*/ 6267878 w 6530408"/>
              <a:gd name="connsiteY31" fmla="*/ 1858572 h 5753325"/>
              <a:gd name="connsiteX32" fmla="*/ 6251146 w 6530408"/>
              <a:gd name="connsiteY32" fmla="*/ 1926167 h 5753325"/>
              <a:gd name="connsiteX33" fmla="*/ 6210686 w 6530408"/>
              <a:gd name="connsiteY33" fmla="*/ 2014834 h 5753325"/>
              <a:gd name="connsiteX34" fmla="*/ 6106652 w 6530408"/>
              <a:gd name="connsiteY34" fmla="*/ 2150572 h 5753325"/>
              <a:gd name="connsiteX35" fmla="*/ 6097813 w 6530408"/>
              <a:gd name="connsiteY35" fmla="*/ 2172208 h 5753325"/>
              <a:gd name="connsiteX36" fmla="*/ 6095990 w 6530408"/>
              <a:gd name="connsiteY36" fmla="*/ 2181185 h 5753325"/>
              <a:gd name="connsiteX37" fmla="*/ 6090126 w 6530408"/>
              <a:gd name="connsiteY37" fmla="*/ 2192533 h 5753325"/>
              <a:gd name="connsiteX38" fmla="*/ 6089503 w 6530408"/>
              <a:gd name="connsiteY38" fmla="*/ 2192543 h 5753325"/>
              <a:gd name="connsiteX39" fmla="*/ 6084946 w 6530408"/>
              <a:gd name="connsiteY39" fmla="*/ 2203694 h 5753325"/>
              <a:gd name="connsiteX40" fmla="*/ 5987861 w 6530408"/>
              <a:gd name="connsiteY40" fmla="*/ 2304868 h 5753325"/>
              <a:gd name="connsiteX41" fmla="*/ 5973439 w 6530408"/>
              <a:gd name="connsiteY41" fmla="*/ 2385635 h 5753325"/>
              <a:gd name="connsiteX42" fmla="*/ 5916727 w 6530408"/>
              <a:gd name="connsiteY42" fmla="*/ 2458777 h 5753325"/>
              <a:gd name="connsiteX43" fmla="*/ 5856524 w 6530408"/>
              <a:gd name="connsiteY43" fmla="*/ 2583281 h 5753325"/>
              <a:gd name="connsiteX44" fmla="*/ 5838091 w 6530408"/>
              <a:gd name="connsiteY44" fmla="*/ 2753474 h 5753325"/>
              <a:gd name="connsiteX45" fmla="*/ 5777471 w 6530408"/>
              <a:gd name="connsiteY45" fmla="*/ 2901570 h 5753325"/>
              <a:gd name="connsiteX46" fmla="*/ 5723992 w 6530408"/>
              <a:gd name="connsiteY46" fmla="*/ 2998752 h 5753325"/>
              <a:gd name="connsiteX47" fmla="*/ 5557886 w 6530408"/>
              <a:gd name="connsiteY47" fmla="*/ 3329735 h 5753325"/>
              <a:gd name="connsiteX48" fmla="*/ 5471501 w 6530408"/>
              <a:gd name="connsiteY48" fmla="*/ 3462221 h 5753325"/>
              <a:gd name="connsiteX49" fmla="*/ 5465154 w 6530408"/>
              <a:gd name="connsiteY49" fmla="*/ 3541065 h 5753325"/>
              <a:gd name="connsiteX50" fmla="*/ 5437889 w 6530408"/>
              <a:gd name="connsiteY50" fmla="*/ 3559927 h 5753325"/>
              <a:gd name="connsiteX51" fmla="*/ 5432770 w 6530408"/>
              <a:gd name="connsiteY51" fmla="*/ 3562948 h 5753325"/>
              <a:gd name="connsiteX52" fmla="*/ 5406795 w 6530408"/>
              <a:gd name="connsiteY52" fmla="*/ 3578594 h 5753325"/>
              <a:gd name="connsiteX53" fmla="*/ 5381495 w 6530408"/>
              <a:gd name="connsiteY53" fmla="*/ 3599883 h 5753325"/>
              <a:gd name="connsiteX54" fmla="*/ 5363689 w 6530408"/>
              <a:gd name="connsiteY54" fmla="*/ 3633299 h 5753325"/>
              <a:gd name="connsiteX55" fmla="*/ 5291870 w 6530408"/>
              <a:gd name="connsiteY55" fmla="*/ 3799039 h 5753325"/>
              <a:gd name="connsiteX56" fmla="*/ 5241600 w 6530408"/>
              <a:gd name="connsiteY56" fmla="*/ 3894238 h 5753325"/>
              <a:gd name="connsiteX57" fmla="*/ 5211041 w 6530408"/>
              <a:gd name="connsiteY57" fmla="*/ 3924184 h 5753325"/>
              <a:gd name="connsiteX58" fmla="*/ 5176073 w 6530408"/>
              <a:gd name="connsiteY58" fmla="*/ 3970179 h 5753325"/>
              <a:gd name="connsiteX59" fmla="*/ 5172826 w 6530408"/>
              <a:gd name="connsiteY59" fmla="*/ 3991773 h 5753325"/>
              <a:gd name="connsiteX60" fmla="*/ 5157053 w 6530408"/>
              <a:gd name="connsiteY60" fmla="*/ 3997708 h 5753325"/>
              <a:gd name="connsiteX61" fmla="*/ 5127922 w 6530408"/>
              <a:gd name="connsiteY61" fmla="*/ 4022660 h 5753325"/>
              <a:gd name="connsiteX62" fmla="*/ 5020872 w 6530408"/>
              <a:gd name="connsiteY62" fmla="*/ 4075951 h 5753325"/>
              <a:gd name="connsiteX63" fmla="*/ 4991410 w 6530408"/>
              <a:gd name="connsiteY63" fmla="*/ 4087598 h 5753325"/>
              <a:gd name="connsiteX64" fmla="*/ 4930112 w 6530408"/>
              <a:gd name="connsiteY64" fmla="*/ 4138459 h 5753325"/>
              <a:gd name="connsiteX65" fmla="*/ 4834224 w 6530408"/>
              <a:gd name="connsiteY65" fmla="*/ 4231643 h 5753325"/>
              <a:gd name="connsiteX66" fmla="*/ 4812599 w 6530408"/>
              <a:gd name="connsiteY66" fmla="*/ 4249449 h 5753325"/>
              <a:gd name="connsiteX67" fmla="*/ 4789188 w 6530408"/>
              <a:gd name="connsiteY67" fmla="*/ 4256678 h 5753325"/>
              <a:gd name="connsiteX68" fmla="*/ 4779554 w 6530408"/>
              <a:gd name="connsiteY68" fmla="*/ 4251313 h 5753325"/>
              <a:gd name="connsiteX69" fmla="*/ 4766885 w 6530408"/>
              <a:gd name="connsiteY69" fmla="*/ 4259812 h 5753325"/>
              <a:gd name="connsiteX70" fmla="*/ 4762510 w 6530408"/>
              <a:gd name="connsiteY70" fmla="*/ 4260383 h 5753325"/>
              <a:gd name="connsiteX71" fmla="*/ 4738416 w 6530408"/>
              <a:gd name="connsiteY71" fmla="*/ 4265355 h 5753325"/>
              <a:gd name="connsiteX72" fmla="*/ 4712007 w 6530408"/>
              <a:gd name="connsiteY72" fmla="*/ 4317892 h 5753325"/>
              <a:gd name="connsiteX73" fmla="*/ 4658930 w 6530408"/>
              <a:gd name="connsiteY73" fmla="*/ 4348041 h 5753325"/>
              <a:gd name="connsiteX74" fmla="*/ 4443526 w 6530408"/>
              <a:gd name="connsiteY74" fmla="*/ 4507851 h 5753325"/>
              <a:gd name="connsiteX75" fmla="*/ 4289766 w 6530408"/>
              <a:gd name="connsiteY75" fmla="*/ 4711450 h 5753325"/>
              <a:gd name="connsiteX76" fmla="*/ 4150870 w 6530408"/>
              <a:gd name="connsiteY76" fmla="*/ 4818480 h 5753325"/>
              <a:gd name="connsiteX77" fmla="*/ 4006639 w 6530408"/>
              <a:gd name="connsiteY77" fmla="*/ 4933815 h 5753325"/>
              <a:gd name="connsiteX78" fmla="*/ 3298210 w 6530408"/>
              <a:gd name="connsiteY78" fmla="*/ 5070790 h 5753325"/>
              <a:gd name="connsiteX79" fmla="*/ 2947678 w 6530408"/>
              <a:gd name="connsiteY79" fmla="*/ 5117869 h 5753325"/>
              <a:gd name="connsiteX80" fmla="*/ 2822169 w 6530408"/>
              <a:gd name="connsiteY80" fmla="*/ 5129396 h 5753325"/>
              <a:gd name="connsiteX81" fmla="*/ 2538773 w 6530408"/>
              <a:gd name="connsiteY81" fmla="*/ 5313397 h 5753325"/>
              <a:gd name="connsiteX82" fmla="*/ 2014500 w 6530408"/>
              <a:gd name="connsiteY82" fmla="*/ 5519744 h 5753325"/>
              <a:gd name="connsiteX83" fmla="*/ 1934391 w 6530408"/>
              <a:gd name="connsiteY83" fmla="*/ 5591335 h 5753325"/>
              <a:gd name="connsiteX84" fmla="*/ 1892550 w 6530408"/>
              <a:gd name="connsiteY84" fmla="*/ 5649708 h 5753325"/>
              <a:gd name="connsiteX85" fmla="*/ 1854769 w 6530408"/>
              <a:gd name="connsiteY85" fmla="*/ 5647691 h 5753325"/>
              <a:gd name="connsiteX86" fmla="*/ 1809461 w 6530408"/>
              <a:gd name="connsiteY86" fmla="*/ 5648628 h 5753325"/>
              <a:gd name="connsiteX87" fmla="*/ 1745150 w 6530408"/>
              <a:gd name="connsiteY87" fmla="*/ 5693879 h 5753325"/>
              <a:gd name="connsiteX88" fmla="*/ 1713375 w 6530408"/>
              <a:gd name="connsiteY88" fmla="*/ 5684672 h 5753325"/>
              <a:gd name="connsiteX89" fmla="*/ 1707808 w 6530408"/>
              <a:gd name="connsiteY89" fmla="*/ 5682611 h 5753325"/>
              <a:gd name="connsiteX90" fmla="*/ 1679313 w 6530408"/>
              <a:gd name="connsiteY90" fmla="*/ 5672360 h 5753325"/>
              <a:gd name="connsiteX91" fmla="*/ 1646933 w 6530408"/>
              <a:gd name="connsiteY91" fmla="*/ 5666227 h 5753325"/>
              <a:gd name="connsiteX92" fmla="*/ 1610055 w 6530408"/>
              <a:gd name="connsiteY92" fmla="*/ 5673643 h 5753325"/>
              <a:gd name="connsiteX93" fmla="*/ 1437641 w 6530408"/>
              <a:gd name="connsiteY93" fmla="*/ 5723266 h 5753325"/>
              <a:gd name="connsiteX94" fmla="*/ 1332869 w 6530408"/>
              <a:gd name="connsiteY94" fmla="*/ 5744752 h 5753325"/>
              <a:gd name="connsiteX95" fmla="*/ 1290525 w 6530408"/>
              <a:gd name="connsiteY95" fmla="*/ 5740036 h 5753325"/>
              <a:gd name="connsiteX96" fmla="*/ 1233107 w 6530408"/>
              <a:gd name="connsiteY96" fmla="*/ 5742106 h 5753325"/>
              <a:gd name="connsiteX97" fmla="*/ 1214532 w 6530408"/>
              <a:gd name="connsiteY97" fmla="*/ 5753325 h 5753325"/>
              <a:gd name="connsiteX98" fmla="*/ 1199955 w 6530408"/>
              <a:gd name="connsiteY98" fmla="*/ 5744831 h 5753325"/>
              <a:gd name="connsiteX99" fmla="*/ 1162337 w 6530408"/>
              <a:gd name="connsiteY99" fmla="*/ 5738048 h 5753325"/>
              <a:gd name="connsiteX100" fmla="*/ 1053457 w 6530408"/>
              <a:gd name="connsiteY100" fmla="*/ 5688676 h 5753325"/>
              <a:gd name="connsiteX101" fmla="*/ 1025798 w 6530408"/>
              <a:gd name="connsiteY101" fmla="*/ 5673166 h 5753325"/>
              <a:gd name="connsiteX102" fmla="*/ 947900 w 6530408"/>
              <a:gd name="connsiteY102" fmla="*/ 5657848 h 5753325"/>
              <a:gd name="connsiteX103" fmla="*/ 815627 w 6530408"/>
              <a:gd name="connsiteY103" fmla="*/ 5642557 h 5753325"/>
              <a:gd name="connsiteX104" fmla="*/ 788251 w 6530408"/>
              <a:gd name="connsiteY104" fmla="*/ 5637065 h 5753325"/>
              <a:gd name="connsiteX105" fmla="*/ 767822 w 6530408"/>
              <a:gd name="connsiteY105" fmla="*/ 5623450 h 5753325"/>
              <a:gd name="connsiteX106" fmla="*/ 765791 w 6530408"/>
              <a:gd name="connsiteY106" fmla="*/ 5612539 h 5753325"/>
              <a:gd name="connsiteX107" fmla="*/ 751230 w 6530408"/>
              <a:gd name="connsiteY107" fmla="*/ 5608092 h 5753325"/>
              <a:gd name="connsiteX108" fmla="*/ 748008 w 6530408"/>
              <a:gd name="connsiteY108" fmla="*/ 5605052 h 5753325"/>
              <a:gd name="connsiteX109" fmla="*/ 728871 w 6530408"/>
              <a:gd name="connsiteY109" fmla="*/ 5589469 h 5753325"/>
              <a:gd name="connsiteX110" fmla="*/ 671898 w 6530408"/>
              <a:gd name="connsiteY110" fmla="*/ 5602363 h 5753325"/>
              <a:gd name="connsiteX111" fmla="*/ 615065 w 6530408"/>
              <a:gd name="connsiteY111" fmla="*/ 5580257 h 5753325"/>
              <a:gd name="connsiteX112" fmla="*/ 355785 w 6530408"/>
              <a:gd name="connsiteY112" fmla="*/ 5514383 h 5753325"/>
              <a:gd name="connsiteX113" fmla="*/ 102269 w 6530408"/>
              <a:gd name="connsiteY113" fmla="*/ 5524347 h 5753325"/>
              <a:gd name="connsiteX114" fmla="*/ 13160 w 6530408"/>
              <a:gd name="connsiteY114" fmla="*/ 5514159 h 5753325"/>
              <a:gd name="connsiteX115" fmla="*/ 0 w 6530408"/>
              <a:gd name="connsiteY115" fmla="*/ 5511735 h 5753325"/>
              <a:gd name="connsiteX116" fmla="*/ 0 w 6530408"/>
              <a:gd name="connsiteY116" fmla="*/ 0 h 5753325"/>
              <a:gd name="connsiteX0" fmla="*/ 0 w 6506836"/>
              <a:gd name="connsiteY0" fmla="*/ 0 h 5753325"/>
              <a:gd name="connsiteX1" fmla="*/ 6438980 w 6506836"/>
              <a:gd name="connsiteY1" fmla="*/ 0 h 5753325"/>
              <a:gd name="connsiteX2" fmla="*/ 6439047 w 6506836"/>
              <a:gd name="connsiteY2" fmla="*/ 147 h 5753325"/>
              <a:gd name="connsiteX3" fmla="*/ 6443456 w 6506836"/>
              <a:gd name="connsiteY3" fmla="*/ 130105 h 5753325"/>
              <a:gd name="connsiteX4" fmla="*/ 6447632 w 6506836"/>
              <a:gd name="connsiteY4" fmla="*/ 170016 h 5753325"/>
              <a:gd name="connsiteX5" fmla="*/ 6465936 w 6506836"/>
              <a:gd name="connsiteY5" fmla="*/ 274847 h 5753325"/>
              <a:gd name="connsiteX6" fmla="*/ 6506836 w 6506836"/>
              <a:gd name="connsiteY6" fmla="*/ 331778 h 5753325"/>
              <a:gd name="connsiteX7" fmla="*/ 6488360 w 6506836"/>
              <a:gd name="connsiteY7" fmla="*/ 535865 h 5753325"/>
              <a:gd name="connsiteX8" fmla="*/ 6492864 w 6506836"/>
              <a:gd name="connsiteY8" fmla="*/ 615799 h 5753325"/>
              <a:gd name="connsiteX9" fmla="*/ 6459988 w 6506836"/>
              <a:gd name="connsiteY9" fmla="*/ 707628 h 5753325"/>
              <a:gd name="connsiteX10" fmla="*/ 6453989 w 6506836"/>
              <a:gd name="connsiteY10" fmla="*/ 711876 h 5753325"/>
              <a:gd name="connsiteX11" fmla="*/ 6453209 w 6506836"/>
              <a:gd name="connsiteY11" fmla="*/ 719127 h 5753325"/>
              <a:gd name="connsiteX12" fmla="*/ 6457662 w 6506836"/>
              <a:gd name="connsiteY12" fmla="*/ 723331 h 5753325"/>
              <a:gd name="connsiteX13" fmla="*/ 6447445 w 6506836"/>
              <a:gd name="connsiteY13" fmla="*/ 780003 h 5753325"/>
              <a:gd name="connsiteX14" fmla="*/ 6426552 w 6506836"/>
              <a:gd name="connsiteY14" fmla="*/ 845805 h 5753325"/>
              <a:gd name="connsiteX15" fmla="*/ 6434072 w 6506836"/>
              <a:gd name="connsiteY15" fmla="*/ 910733 h 5753325"/>
              <a:gd name="connsiteX16" fmla="*/ 6432570 w 6506836"/>
              <a:gd name="connsiteY16" fmla="*/ 983394 h 5753325"/>
              <a:gd name="connsiteX17" fmla="*/ 6431878 w 6506836"/>
              <a:gd name="connsiteY17" fmla="*/ 1026728 h 5753325"/>
              <a:gd name="connsiteX18" fmla="*/ 6414269 w 6506836"/>
              <a:gd name="connsiteY18" fmla="*/ 1151111 h 5753325"/>
              <a:gd name="connsiteX19" fmla="*/ 6371722 w 6506836"/>
              <a:gd name="connsiteY19" fmla="*/ 1318080 h 5753325"/>
              <a:gd name="connsiteX20" fmla="*/ 6356023 w 6506836"/>
              <a:gd name="connsiteY20" fmla="*/ 1356227 h 5753325"/>
              <a:gd name="connsiteX21" fmla="*/ 6356157 w 6506836"/>
              <a:gd name="connsiteY21" fmla="*/ 1361967 h 5753325"/>
              <a:gd name="connsiteX22" fmla="*/ 6350613 w 6506836"/>
              <a:gd name="connsiteY22" fmla="*/ 1393569 h 5753325"/>
              <a:gd name="connsiteX23" fmla="*/ 6357062 w 6506836"/>
              <a:gd name="connsiteY23" fmla="*/ 1444071 h 5753325"/>
              <a:gd name="connsiteX24" fmla="*/ 6364832 w 6506836"/>
              <a:gd name="connsiteY24" fmla="*/ 1478763 h 5753325"/>
              <a:gd name="connsiteX25" fmla="*/ 6369745 w 6506836"/>
              <a:gd name="connsiteY25" fmla="*/ 1495680 h 5753325"/>
              <a:gd name="connsiteX26" fmla="*/ 6370898 w 6506836"/>
              <a:gd name="connsiteY26" fmla="*/ 1513331 h 5753325"/>
              <a:gd name="connsiteX27" fmla="*/ 6368801 w 6506836"/>
              <a:gd name="connsiteY27" fmla="*/ 1527414 h 5753325"/>
              <a:gd name="connsiteX28" fmla="*/ 6359177 w 6506836"/>
              <a:gd name="connsiteY28" fmla="*/ 1639513 h 5753325"/>
              <a:gd name="connsiteX29" fmla="*/ 6299489 w 6506836"/>
              <a:gd name="connsiteY29" fmla="*/ 1784860 h 5753325"/>
              <a:gd name="connsiteX30" fmla="*/ 6267878 w 6506836"/>
              <a:gd name="connsiteY30" fmla="*/ 1858572 h 5753325"/>
              <a:gd name="connsiteX31" fmla="*/ 6251146 w 6506836"/>
              <a:gd name="connsiteY31" fmla="*/ 1926167 h 5753325"/>
              <a:gd name="connsiteX32" fmla="*/ 6210686 w 6506836"/>
              <a:gd name="connsiteY32" fmla="*/ 2014834 h 5753325"/>
              <a:gd name="connsiteX33" fmla="*/ 6106652 w 6506836"/>
              <a:gd name="connsiteY33" fmla="*/ 2150572 h 5753325"/>
              <a:gd name="connsiteX34" fmla="*/ 6097813 w 6506836"/>
              <a:gd name="connsiteY34" fmla="*/ 2172208 h 5753325"/>
              <a:gd name="connsiteX35" fmla="*/ 6095990 w 6506836"/>
              <a:gd name="connsiteY35" fmla="*/ 2181185 h 5753325"/>
              <a:gd name="connsiteX36" fmla="*/ 6090126 w 6506836"/>
              <a:gd name="connsiteY36" fmla="*/ 2192533 h 5753325"/>
              <a:gd name="connsiteX37" fmla="*/ 6089503 w 6506836"/>
              <a:gd name="connsiteY37" fmla="*/ 2192543 h 5753325"/>
              <a:gd name="connsiteX38" fmla="*/ 6084946 w 6506836"/>
              <a:gd name="connsiteY38" fmla="*/ 2203694 h 5753325"/>
              <a:gd name="connsiteX39" fmla="*/ 5987861 w 6506836"/>
              <a:gd name="connsiteY39" fmla="*/ 2304868 h 5753325"/>
              <a:gd name="connsiteX40" fmla="*/ 5973439 w 6506836"/>
              <a:gd name="connsiteY40" fmla="*/ 2385635 h 5753325"/>
              <a:gd name="connsiteX41" fmla="*/ 5916727 w 6506836"/>
              <a:gd name="connsiteY41" fmla="*/ 2458777 h 5753325"/>
              <a:gd name="connsiteX42" fmla="*/ 5856524 w 6506836"/>
              <a:gd name="connsiteY42" fmla="*/ 2583281 h 5753325"/>
              <a:gd name="connsiteX43" fmla="*/ 5838091 w 6506836"/>
              <a:gd name="connsiteY43" fmla="*/ 2753474 h 5753325"/>
              <a:gd name="connsiteX44" fmla="*/ 5777471 w 6506836"/>
              <a:gd name="connsiteY44" fmla="*/ 2901570 h 5753325"/>
              <a:gd name="connsiteX45" fmla="*/ 5723992 w 6506836"/>
              <a:gd name="connsiteY45" fmla="*/ 2998752 h 5753325"/>
              <a:gd name="connsiteX46" fmla="*/ 5557886 w 6506836"/>
              <a:gd name="connsiteY46" fmla="*/ 3329735 h 5753325"/>
              <a:gd name="connsiteX47" fmla="*/ 5471501 w 6506836"/>
              <a:gd name="connsiteY47" fmla="*/ 3462221 h 5753325"/>
              <a:gd name="connsiteX48" fmla="*/ 5465154 w 6506836"/>
              <a:gd name="connsiteY48" fmla="*/ 3541065 h 5753325"/>
              <a:gd name="connsiteX49" fmla="*/ 5437889 w 6506836"/>
              <a:gd name="connsiteY49" fmla="*/ 3559927 h 5753325"/>
              <a:gd name="connsiteX50" fmla="*/ 5432770 w 6506836"/>
              <a:gd name="connsiteY50" fmla="*/ 3562948 h 5753325"/>
              <a:gd name="connsiteX51" fmla="*/ 5406795 w 6506836"/>
              <a:gd name="connsiteY51" fmla="*/ 3578594 h 5753325"/>
              <a:gd name="connsiteX52" fmla="*/ 5381495 w 6506836"/>
              <a:gd name="connsiteY52" fmla="*/ 3599883 h 5753325"/>
              <a:gd name="connsiteX53" fmla="*/ 5363689 w 6506836"/>
              <a:gd name="connsiteY53" fmla="*/ 3633299 h 5753325"/>
              <a:gd name="connsiteX54" fmla="*/ 5291870 w 6506836"/>
              <a:gd name="connsiteY54" fmla="*/ 3799039 h 5753325"/>
              <a:gd name="connsiteX55" fmla="*/ 5241600 w 6506836"/>
              <a:gd name="connsiteY55" fmla="*/ 3894238 h 5753325"/>
              <a:gd name="connsiteX56" fmla="*/ 5211041 w 6506836"/>
              <a:gd name="connsiteY56" fmla="*/ 3924184 h 5753325"/>
              <a:gd name="connsiteX57" fmla="*/ 5176073 w 6506836"/>
              <a:gd name="connsiteY57" fmla="*/ 3970179 h 5753325"/>
              <a:gd name="connsiteX58" fmla="*/ 5172826 w 6506836"/>
              <a:gd name="connsiteY58" fmla="*/ 3991773 h 5753325"/>
              <a:gd name="connsiteX59" fmla="*/ 5157053 w 6506836"/>
              <a:gd name="connsiteY59" fmla="*/ 3997708 h 5753325"/>
              <a:gd name="connsiteX60" fmla="*/ 5127922 w 6506836"/>
              <a:gd name="connsiteY60" fmla="*/ 4022660 h 5753325"/>
              <a:gd name="connsiteX61" fmla="*/ 5020872 w 6506836"/>
              <a:gd name="connsiteY61" fmla="*/ 4075951 h 5753325"/>
              <a:gd name="connsiteX62" fmla="*/ 4991410 w 6506836"/>
              <a:gd name="connsiteY62" fmla="*/ 4087598 h 5753325"/>
              <a:gd name="connsiteX63" fmla="*/ 4930112 w 6506836"/>
              <a:gd name="connsiteY63" fmla="*/ 4138459 h 5753325"/>
              <a:gd name="connsiteX64" fmla="*/ 4834224 w 6506836"/>
              <a:gd name="connsiteY64" fmla="*/ 4231643 h 5753325"/>
              <a:gd name="connsiteX65" fmla="*/ 4812599 w 6506836"/>
              <a:gd name="connsiteY65" fmla="*/ 4249449 h 5753325"/>
              <a:gd name="connsiteX66" fmla="*/ 4789188 w 6506836"/>
              <a:gd name="connsiteY66" fmla="*/ 4256678 h 5753325"/>
              <a:gd name="connsiteX67" fmla="*/ 4779554 w 6506836"/>
              <a:gd name="connsiteY67" fmla="*/ 4251313 h 5753325"/>
              <a:gd name="connsiteX68" fmla="*/ 4766885 w 6506836"/>
              <a:gd name="connsiteY68" fmla="*/ 4259812 h 5753325"/>
              <a:gd name="connsiteX69" fmla="*/ 4762510 w 6506836"/>
              <a:gd name="connsiteY69" fmla="*/ 4260383 h 5753325"/>
              <a:gd name="connsiteX70" fmla="*/ 4738416 w 6506836"/>
              <a:gd name="connsiteY70" fmla="*/ 4265355 h 5753325"/>
              <a:gd name="connsiteX71" fmla="*/ 4712007 w 6506836"/>
              <a:gd name="connsiteY71" fmla="*/ 4317892 h 5753325"/>
              <a:gd name="connsiteX72" fmla="*/ 4658930 w 6506836"/>
              <a:gd name="connsiteY72" fmla="*/ 4348041 h 5753325"/>
              <a:gd name="connsiteX73" fmla="*/ 4443526 w 6506836"/>
              <a:gd name="connsiteY73" fmla="*/ 4507851 h 5753325"/>
              <a:gd name="connsiteX74" fmla="*/ 4289766 w 6506836"/>
              <a:gd name="connsiteY74" fmla="*/ 4711450 h 5753325"/>
              <a:gd name="connsiteX75" fmla="*/ 4150870 w 6506836"/>
              <a:gd name="connsiteY75" fmla="*/ 4818480 h 5753325"/>
              <a:gd name="connsiteX76" fmla="*/ 4006639 w 6506836"/>
              <a:gd name="connsiteY76" fmla="*/ 4933815 h 5753325"/>
              <a:gd name="connsiteX77" fmla="*/ 3298210 w 6506836"/>
              <a:gd name="connsiteY77" fmla="*/ 5070790 h 5753325"/>
              <a:gd name="connsiteX78" fmla="*/ 2947678 w 6506836"/>
              <a:gd name="connsiteY78" fmla="*/ 5117869 h 5753325"/>
              <a:gd name="connsiteX79" fmla="*/ 2822169 w 6506836"/>
              <a:gd name="connsiteY79" fmla="*/ 5129396 h 5753325"/>
              <a:gd name="connsiteX80" fmla="*/ 2538773 w 6506836"/>
              <a:gd name="connsiteY80" fmla="*/ 5313397 h 5753325"/>
              <a:gd name="connsiteX81" fmla="*/ 2014500 w 6506836"/>
              <a:gd name="connsiteY81" fmla="*/ 5519744 h 5753325"/>
              <a:gd name="connsiteX82" fmla="*/ 1934391 w 6506836"/>
              <a:gd name="connsiteY82" fmla="*/ 5591335 h 5753325"/>
              <a:gd name="connsiteX83" fmla="*/ 1892550 w 6506836"/>
              <a:gd name="connsiteY83" fmla="*/ 5649708 h 5753325"/>
              <a:gd name="connsiteX84" fmla="*/ 1854769 w 6506836"/>
              <a:gd name="connsiteY84" fmla="*/ 5647691 h 5753325"/>
              <a:gd name="connsiteX85" fmla="*/ 1809461 w 6506836"/>
              <a:gd name="connsiteY85" fmla="*/ 5648628 h 5753325"/>
              <a:gd name="connsiteX86" fmla="*/ 1745150 w 6506836"/>
              <a:gd name="connsiteY86" fmla="*/ 5693879 h 5753325"/>
              <a:gd name="connsiteX87" fmla="*/ 1713375 w 6506836"/>
              <a:gd name="connsiteY87" fmla="*/ 5684672 h 5753325"/>
              <a:gd name="connsiteX88" fmla="*/ 1707808 w 6506836"/>
              <a:gd name="connsiteY88" fmla="*/ 5682611 h 5753325"/>
              <a:gd name="connsiteX89" fmla="*/ 1679313 w 6506836"/>
              <a:gd name="connsiteY89" fmla="*/ 5672360 h 5753325"/>
              <a:gd name="connsiteX90" fmla="*/ 1646933 w 6506836"/>
              <a:gd name="connsiteY90" fmla="*/ 5666227 h 5753325"/>
              <a:gd name="connsiteX91" fmla="*/ 1610055 w 6506836"/>
              <a:gd name="connsiteY91" fmla="*/ 5673643 h 5753325"/>
              <a:gd name="connsiteX92" fmla="*/ 1437641 w 6506836"/>
              <a:gd name="connsiteY92" fmla="*/ 5723266 h 5753325"/>
              <a:gd name="connsiteX93" fmla="*/ 1332869 w 6506836"/>
              <a:gd name="connsiteY93" fmla="*/ 5744752 h 5753325"/>
              <a:gd name="connsiteX94" fmla="*/ 1290525 w 6506836"/>
              <a:gd name="connsiteY94" fmla="*/ 5740036 h 5753325"/>
              <a:gd name="connsiteX95" fmla="*/ 1233107 w 6506836"/>
              <a:gd name="connsiteY95" fmla="*/ 5742106 h 5753325"/>
              <a:gd name="connsiteX96" fmla="*/ 1214532 w 6506836"/>
              <a:gd name="connsiteY96" fmla="*/ 5753325 h 5753325"/>
              <a:gd name="connsiteX97" fmla="*/ 1199955 w 6506836"/>
              <a:gd name="connsiteY97" fmla="*/ 5744831 h 5753325"/>
              <a:gd name="connsiteX98" fmla="*/ 1162337 w 6506836"/>
              <a:gd name="connsiteY98" fmla="*/ 5738048 h 5753325"/>
              <a:gd name="connsiteX99" fmla="*/ 1053457 w 6506836"/>
              <a:gd name="connsiteY99" fmla="*/ 5688676 h 5753325"/>
              <a:gd name="connsiteX100" fmla="*/ 1025798 w 6506836"/>
              <a:gd name="connsiteY100" fmla="*/ 5673166 h 5753325"/>
              <a:gd name="connsiteX101" fmla="*/ 947900 w 6506836"/>
              <a:gd name="connsiteY101" fmla="*/ 5657848 h 5753325"/>
              <a:gd name="connsiteX102" fmla="*/ 815627 w 6506836"/>
              <a:gd name="connsiteY102" fmla="*/ 5642557 h 5753325"/>
              <a:gd name="connsiteX103" fmla="*/ 788251 w 6506836"/>
              <a:gd name="connsiteY103" fmla="*/ 5637065 h 5753325"/>
              <a:gd name="connsiteX104" fmla="*/ 767822 w 6506836"/>
              <a:gd name="connsiteY104" fmla="*/ 5623450 h 5753325"/>
              <a:gd name="connsiteX105" fmla="*/ 765791 w 6506836"/>
              <a:gd name="connsiteY105" fmla="*/ 5612539 h 5753325"/>
              <a:gd name="connsiteX106" fmla="*/ 751230 w 6506836"/>
              <a:gd name="connsiteY106" fmla="*/ 5608092 h 5753325"/>
              <a:gd name="connsiteX107" fmla="*/ 748008 w 6506836"/>
              <a:gd name="connsiteY107" fmla="*/ 5605052 h 5753325"/>
              <a:gd name="connsiteX108" fmla="*/ 728871 w 6506836"/>
              <a:gd name="connsiteY108" fmla="*/ 5589469 h 5753325"/>
              <a:gd name="connsiteX109" fmla="*/ 671898 w 6506836"/>
              <a:gd name="connsiteY109" fmla="*/ 5602363 h 5753325"/>
              <a:gd name="connsiteX110" fmla="*/ 615065 w 6506836"/>
              <a:gd name="connsiteY110" fmla="*/ 5580257 h 5753325"/>
              <a:gd name="connsiteX111" fmla="*/ 355785 w 6506836"/>
              <a:gd name="connsiteY111" fmla="*/ 5514383 h 5753325"/>
              <a:gd name="connsiteX112" fmla="*/ 102269 w 6506836"/>
              <a:gd name="connsiteY112" fmla="*/ 5524347 h 5753325"/>
              <a:gd name="connsiteX113" fmla="*/ 13160 w 6506836"/>
              <a:gd name="connsiteY113" fmla="*/ 5514159 h 5753325"/>
              <a:gd name="connsiteX114" fmla="*/ 0 w 6506836"/>
              <a:gd name="connsiteY114" fmla="*/ 5511735 h 5753325"/>
              <a:gd name="connsiteX115" fmla="*/ 0 w 6506836"/>
              <a:gd name="connsiteY115" fmla="*/ 0 h 5753325"/>
              <a:gd name="connsiteX0" fmla="*/ 0 w 6492864"/>
              <a:gd name="connsiteY0" fmla="*/ 0 h 5753325"/>
              <a:gd name="connsiteX1" fmla="*/ 6438980 w 6492864"/>
              <a:gd name="connsiteY1" fmla="*/ 0 h 5753325"/>
              <a:gd name="connsiteX2" fmla="*/ 6439047 w 6492864"/>
              <a:gd name="connsiteY2" fmla="*/ 147 h 5753325"/>
              <a:gd name="connsiteX3" fmla="*/ 6443456 w 6492864"/>
              <a:gd name="connsiteY3" fmla="*/ 130105 h 5753325"/>
              <a:gd name="connsiteX4" fmla="*/ 6447632 w 6492864"/>
              <a:gd name="connsiteY4" fmla="*/ 170016 h 5753325"/>
              <a:gd name="connsiteX5" fmla="*/ 6465936 w 6492864"/>
              <a:gd name="connsiteY5" fmla="*/ 274847 h 5753325"/>
              <a:gd name="connsiteX6" fmla="*/ 6488360 w 6492864"/>
              <a:gd name="connsiteY6" fmla="*/ 535865 h 5753325"/>
              <a:gd name="connsiteX7" fmla="*/ 6492864 w 6492864"/>
              <a:gd name="connsiteY7" fmla="*/ 615799 h 5753325"/>
              <a:gd name="connsiteX8" fmla="*/ 6459988 w 6492864"/>
              <a:gd name="connsiteY8" fmla="*/ 707628 h 5753325"/>
              <a:gd name="connsiteX9" fmla="*/ 6453989 w 6492864"/>
              <a:gd name="connsiteY9" fmla="*/ 711876 h 5753325"/>
              <a:gd name="connsiteX10" fmla="*/ 6453209 w 6492864"/>
              <a:gd name="connsiteY10" fmla="*/ 719127 h 5753325"/>
              <a:gd name="connsiteX11" fmla="*/ 6457662 w 6492864"/>
              <a:gd name="connsiteY11" fmla="*/ 723331 h 5753325"/>
              <a:gd name="connsiteX12" fmla="*/ 6447445 w 6492864"/>
              <a:gd name="connsiteY12" fmla="*/ 780003 h 5753325"/>
              <a:gd name="connsiteX13" fmla="*/ 6426552 w 6492864"/>
              <a:gd name="connsiteY13" fmla="*/ 845805 h 5753325"/>
              <a:gd name="connsiteX14" fmla="*/ 6434072 w 6492864"/>
              <a:gd name="connsiteY14" fmla="*/ 910733 h 5753325"/>
              <a:gd name="connsiteX15" fmla="*/ 6432570 w 6492864"/>
              <a:gd name="connsiteY15" fmla="*/ 983394 h 5753325"/>
              <a:gd name="connsiteX16" fmla="*/ 6431878 w 6492864"/>
              <a:gd name="connsiteY16" fmla="*/ 1026728 h 5753325"/>
              <a:gd name="connsiteX17" fmla="*/ 6414269 w 6492864"/>
              <a:gd name="connsiteY17" fmla="*/ 1151111 h 5753325"/>
              <a:gd name="connsiteX18" fmla="*/ 6371722 w 6492864"/>
              <a:gd name="connsiteY18" fmla="*/ 1318080 h 5753325"/>
              <a:gd name="connsiteX19" fmla="*/ 6356023 w 6492864"/>
              <a:gd name="connsiteY19" fmla="*/ 1356227 h 5753325"/>
              <a:gd name="connsiteX20" fmla="*/ 6356157 w 6492864"/>
              <a:gd name="connsiteY20" fmla="*/ 1361967 h 5753325"/>
              <a:gd name="connsiteX21" fmla="*/ 6350613 w 6492864"/>
              <a:gd name="connsiteY21" fmla="*/ 1393569 h 5753325"/>
              <a:gd name="connsiteX22" fmla="*/ 6357062 w 6492864"/>
              <a:gd name="connsiteY22" fmla="*/ 1444071 h 5753325"/>
              <a:gd name="connsiteX23" fmla="*/ 6364832 w 6492864"/>
              <a:gd name="connsiteY23" fmla="*/ 1478763 h 5753325"/>
              <a:gd name="connsiteX24" fmla="*/ 6369745 w 6492864"/>
              <a:gd name="connsiteY24" fmla="*/ 1495680 h 5753325"/>
              <a:gd name="connsiteX25" fmla="*/ 6370898 w 6492864"/>
              <a:gd name="connsiteY25" fmla="*/ 1513331 h 5753325"/>
              <a:gd name="connsiteX26" fmla="*/ 6368801 w 6492864"/>
              <a:gd name="connsiteY26" fmla="*/ 1527414 h 5753325"/>
              <a:gd name="connsiteX27" fmla="*/ 6359177 w 6492864"/>
              <a:gd name="connsiteY27" fmla="*/ 1639513 h 5753325"/>
              <a:gd name="connsiteX28" fmla="*/ 6299489 w 6492864"/>
              <a:gd name="connsiteY28" fmla="*/ 1784860 h 5753325"/>
              <a:gd name="connsiteX29" fmla="*/ 6267878 w 6492864"/>
              <a:gd name="connsiteY29" fmla="*/ 1858572 h 5753325"/>
              <a:gd name="connsiteX30" fmla="*/ 6251146 w 6492864"/>
              <a:gd name="connsiteY30" fmla="*/ 1926167 h 5753325"/>
              <a:gd name="connsiteX31" fmla="*/ 6210686 w 6492864"/>
              <a:gd name="connsiteY31" fmla="*/ 2014834 h 5753325"/>
              <a:gd name="connsiteX32" fmla="*/ 6106652 w 6492864"/>
              <a:gd name="connsiteY32" fmla="*/ 2150572 h 5753325"/>
              <a:gd name="connsiteX33" fmla="*/ 6097813 w 6492864"/>
              <a:gd name="connsiteY33" fmla="*/ 2172208 h 5753325"/>
              <a:gd name="connsiteX34" fmla="*/ 6095990 w 6492864"/>
              <a:gd name="connsiteY34" fmla="*/ 2181185 h 5753325"/>
              <a:gd name="connsiteX35" fmla="*/ 6090126 w 6492864"/>
              <a:gd name="connsiteY35" fmla="*/ 2192533 h 5753325"/>
              <a:gd name="connsiteX36" fmla="*/ 6089503 w 6492864"/>
              <a:gd name="connsiteY36" fmla="*/ 2192543 h 5753325"/>
              <a:gd name="connsiteX37" fmla="*/ 6084946 w 6492864"/>
              <a:gd name="connsiteY37" fmla="*/ 2203694 h 5753325"/>
              <a:gd name="connsiteX38" fmla="*/ 5987861 w 6492864"/>
              <a:gd name="connsiteY38" fmla="*/ 2304868 h 5753325"/>
              <a:gd name="connsiteX39" fmla="*/ 5973439 w 6492864"/>
              <a:gd name="connsiteY39" fmla="*/ 2385635 h 5753325"/>
              <a:gd name="connsiteX40" fmla="*/ 5916727 w 6492864"/>
              <a:gd name="connsiteY40" fmla="*/ 2458777 h 5753325"/>
              <a:gd name="connsiteX41" fmla="*/ 5856524 w 6492864"/>
              <a:gd name="connsiteY41" fmla="*/ 2583281 h 5753325"/>
              <a:gd name="connsiteX42" fmla="*/ 5838091 w 6492864"/>
              <a:gd name="connsiteY42" fmla="*/ 2753474 h 5753325"/>
              <a:gd name="connsiteX43" fmla="*/ 5777471 w 6492864"/>
              <a:gd name="connsiteY43" fmla="*/ 2901570 h 5753325"/>
              <a:gd name="connsiteX44" fmla="*/ 5723992 w 6492864"/>
              <a:gd name="connsiteY44" fmla="*/ 2998752 h 5753325"/>
              <a:gd name="connsiteX45" fmla="*/ 5557886 w 6492864"/>
              <a:gd name="connsiteY45" fmla="*/ 3329735 h 5753325"/>
              <a:gd name="connsiteX46" fmla="*/ 5471501 w 6492864"/>
              <a:gd name="connsiteY46" fmla="*/ 3462221 h 5753325"/>
              <a:gd name="connsiteX47" fmla="*/ 5465154 w 6492864"/>
              <a:gd name="connsiteY47" fmla="*/ 3541065 h 5753325"/>
              <a:gd name="connsiteX48" fmla="*/ 5437889 w 6492864"/>
              <a:gd name="connsiteY48" fmla="*/ 3559927 h 5753325"/>
              <a:gd name="connsiteX49" fmla="*/ 5432770 w 6492864"/>
              <a:gd name="connsiteY49" fmla="*/ 3562948 h 5753325"/>
              <a:gd name="connsiteX50" fmla="*/ 5406795 w 6492864"/>
              <a:gd name="connsiteY50" fmla="*/ 3578594 h 5753325"/>
              <a:gd name="connsiteX51" fmla="*/ 5381495 w 6492864"/>
              <a:gd name="connsiteY51" fmla="*/ 3599883 h 5753325"/>
              <a:gd name="connsiteX52" fmla="*/ 5363689 w 6492864"/>
              <a:gd name="connsiteY52" fmla="*/ 3633299 h 5753325"/>
              <a:gd name="connsiteX53" fmla="*/ 5291870 w 6492864"/>
              <a:gd name="connsiteY53" fmla="*/ 3799039 h 5753325"/>
              <a:gd name="connsiteX54" fmla="*/ 5241600 w 6492864"/>
              <a:gd name="connsiteY54" fmla="*/ 3894238 h 5753325"/>
              <a:gd name="connsiteX55" fmla="*/ 5211041 w 6492864"/>
              <a:gd name="connsiteY55" fmla="*/ 3924184 h 5753325"/>
              <a:gd name="connsiteX56" fmla="*/ 5176073 w 6492864"/>
              <a:gd name="connsiteY56" fmla="*/ 3970179 h 5753325"/>
              <a:gd name="connsiteX57" fmla="*/ 5172826 w 6492864"/>
              <a:gd name="connsiteY57" fmla="*/ 3991773 h 5753325"/>
              <a:gd name="connsiteX58" fmla="*/ 5157053 w 6492864"/>
              <a:gd name="connsiteY58" fmla="*/ 3997708 h 5753325"/>
              <a:gd name="connsiteX59" fmla="*/ 5127922 w 6492864"/>
              <a:gd name="connsiteY59" fmla="*/ 4022660 h 5753325"/>
              <a:gd name="connsiteX60" fmla="*/ 5020872 w 6492864"/>
              <a:gd name="connsiteY60" fmla="*/ 4075951 h 5753325"/>
              <a:gd name="connsiteX61" fmla="*/ 4991410 w 6492864"/>
              <a:gd name="connsiteY61" fmla="*/ 4087598 h 5753325"/>
              <a:gd name="connsiteX62" fmla="*/ 4930112 w 6492864"/>
              <a:gd name="connsiteY62" fmla="*/ 4138459 h 5753325"/>
              <a:gd name="connsiteX63" fmla="*/ 4834224 w 6492864"/>
              <a:gd name="connsiteY63" fmla="*/ 4231643 h 5753325"/>
              <a:gd name="connsiteX64" fmla="*/ 4812599 w 6492864"/>
              <a:gd name="connsiteY64" fmla="*/ 4249449 h 5753325"/>
              <a:gd name="connsiteX65" fmla="*/ 4789188 w 6492864"/>
              <a:gd name="connsiteY65" fmla="*/ 4256678 h 5753325"/>
              <a:gd name="connsiteX66" fmla="*/ 4779554 w 6492864"/>
              <a:gd name="connsiteY66" fmla="*/ 4251313 h 5753325"/>
              <a:gd name="connsiteX67" fmla="*/ 4766885 w 6492864"/>
              <a:gd name="connsiteY67" fmla="*/ 4259812 h 5753325"/>
              <a:gd name="connsiteX68" fmla="*/ 4762510 w 6492864"/>
              <a:gd name="connsiteY68" fmla="*/ 4260383 h 5753325"/>
              <a:gd name="connsiteX69" fmla="*/ 4738416 w 6492864"/>
              <a:gd name="connsiteY69" fmla="*/ 4265355 h 5753325"/>
              <a:gd name="connsiteX70" fmla="*/ 4712007 w 6492864"/>
              <a:gd name="connsiteY70" fmla="*/ 4317892 h 5753325"/>
              <a:gd name="connsiteX71" fmla="*/ 4658930 w 6492864"/>
              <a:gd name="connsiteY71" fmla="*/ 4348041 h 5753325"/>
              <a:gd name="connsiteX72" fmla="*/ 4443526 w 6492864"/>
              <a:gd name="connsiteY72" fmla="*/ 4507851 h 5753325"/>
              <a:gd name="connsiteX73" fmla="*/ 4289766 w 6492864"/>
              <a:gd name="connsiteY73" fmla="*/ 4711450 h 5753325"/>
              <a:gd name="connsiteX74" fmla="*/ 4150870 w 6492864"/>
              <a:gd name="connsiteY74" fmla="*/ 4818480 h 5753325"/>
              <a:gd name="connsiteX75" fmla="*/ 4006639 w 6492864"/>
              <a:gd name="connsiteY75" fmla="*/ 4933815 h 5753325"/>
              <a:gd name="connsiteX76" fmla="*/ 3298210 w 6492864"/>
              <a:gd name="connsiteY76" fmla="*/ 5070790 h 5753325"/>
              <a:gd name="connsiteX77" fmla="*/ 2947678 w 6492864"/>
              <a:gd name="connsiteY77" fmla="*/ 5117869 h 5753325"/>
              <a:gd name="connsiteX78" fmla="*/ 2822169 w 6492864"/>
              <a:gd name="connsiteY78" fmla="*/ 5129396 h 5753325"/>
              <a:gd name="connsiteX79" fmla="*/ 2538773 w 6492864"/>
              <a:gd name="connsiteY79" fmla="*/ 5313397 h 5753325"/>
              <a:gd name="connsiteX80" fmla="*/ 2014500 w 6492864"/>
              <a:gd name="connsiteY80" fmla="*/ 5519744 h 5753325"/>
              <a:gd name="connsiteX81" fmla="*/ 1934391 w 6492864"/>
              <a:gd name="connsiteY81" fmla="*/ 5591335 h 5753325"/>
              <a:gd name="connsiteX82" fmla="*/ 1892550 w 6492864"/>
              <a:gd name="connsiteY82" fmla="*/ 5649708 h 5753325"/>
              <a:gd name="connsiteX83" fmla="*/ 1854769 w 6492864"/>
              <a:gd name="connsiteY83" fmla="*/ 5647691 h 5753325"/>
              <a:gd name="connsiteX84" fmla="*/ 1809461 w 6492864"/>
              <a:gd name="connsiteY84" fmla="*/ 5648628 h 5753325"/>
              <a:gd name="connsiteX85" fmla="*/ 1745150 w 6492864"/>
              <a:gd name="connsiteY85" fmla="*/ 5693879 h 5753325"/>
              <a:gd name="connsiteX86" fmla="*/ 1713375 w 6492864"/>
              <a:gd name="connsiteY86" fmla="*/ 5684672 h 5753325"/>
              <a:gd name="connsiteX87" fmla="*/ 1707808 w 6492864"/>
              <a:gd name="connsiteY87" fmla="*/ 5682611 h 5753325"/>
              <a:gd name="connsiteX88" fmla="*/ 1679313 w 6492864"/>
              <a:gd name="connsiteY88" fmla="*/ 5672360 h 5753325"/>
              <a:gd name="connsiteX89" fmla="*/ 1646933 w 6492864"/>
              <a:gd name="connsiteY89" fmla="*/ 5666227 h 5753325"/>
              <a:gd name="connsiteX90" fmla="*/ 1610055 w 6492864"/>
              <a:gd name="connsiteY90" fmla="*/ 5673643 h 5753325"/>
              <a:gd name="connsiteX91" fmla="*/ 1437641 w 6492864"/>
              <a:gd name="connsiteY91" fmla="*/ 5723266 h 5753325"/>
              <a:gd name="connsiteX92" fmla="*/ 1332869 w 6492864"/>
              <a:gd name="connsiteY92" fmla="*/ 5744752 h 5753325"/>
              <a:gd name="connsiteX93" fmla="*/ 1290525 w 6492864"/>
              <a:gd name="connsiteY93" fmla="*/ 5740036 h 5753325"/>
              <a:gd name="connsiteX94" fmla="*/ 1233107 w 6492864"/>
              <a:gd name="connsiteY94" fmla="*/ 5742106 h 5753325"/>
              <a:gd name="connsiteX95" fmla="*/ 1214532 w 6492864"/>
              <a:gd name="connsiteY95" fmla="*/ 5753325 h 5753325"/>
              <a:gd name="connsiteX96" fmla="*/ 1199955 w 6492864"/>
              <a:gd name="connsiteY96" fmla="*/ 5744831 h 5753325"/>
              <a:gd name="connsiteX97" fmla="*/ 1162337 w 6492864"/>
              <a:gd name="connsiteY97" fmla="*/ 5738048 h 5753325"/>
              <a:gd name="connsiteX98" fmla="*/ 1053457 w 6492864"/>
              <a:gd name="connsiteY98" fmla="*/ 5688676 h 5753325"/>
              <a:gd name="connsiteX99" fmla="*/ 1025798 w 6492864"/>
              <a:gd name="connsiteY99" fmla="*/ 5673166 h 5753325"/>
              <a:gd name="connsiteX100" fmla="*/ 947900 w 6492864"/>
              <a:gd name="connsiteY100" fmla="*/ 5657848 h 5753325"/>
              <a:gd name="connsiteX101" fmla="*/ 815627 w 6492864"/>
              <a:gd name="connsiteY101" fmla="*/ 5642557 h 5753325"/>
              <a:gd name="connsiteX102" fmla="*/ 788251 w 6492864"/>
              <a:gd name="connsiteY102" fmla="*/ 5637065 h 5753325"/>
              <a:gd name="connsiteX103" fmla="*/ 767822 w 6492864"/>
              <a:gd name="connsiteY103" fmla="*/ 5623450 h 5753325"/>
              <a:gd name="connsiteX104" fmla="*/ 765791 w 6492864"/>
              <a:gd name="connsiteY104" fmla="*/ 5612539 h 5753325"/>
              <a:gd name="connsiteX105" fmla="*/ 751230 w 6492864"/>
              <a:gd name="connsiteY105" fmla="*/ 5608092 h 5753325"/>
              <a:gd name="connsiteX106" fmla="*/ 748008 w 6492864"/>
              <a:gd name="connsiteY106" fmla="*/ 5605052 h 5753325"/>
              <a:gd name="connsiteX107" fmla="*/ 728871 w 6492864"/>
              <a:gd name="connsiteY107" fmla="*/ 5589469 h 5753325"/>
              <a:gd name="connsiteX108" fmla="*/ 671898 w 6492864"/>
              <a:gd name="connsiteY108" fmla="*/ 5602363 h 5753325"/>
              <a:gd name="connsiteX109" fmla="*/ 615065 w 6492864"/>
              <a:gd name="connsiteY109" fmla="*/ 5580257 h 5753325"/>
              <a:gd name="connsiteX110" fmla="*/ 355785 w 6492864"/>
              <a:gd name="connsiteY110" fmla="*/ 5514383 h 5753325"/>
              <a:gd name="connsiteX111" fmla="*/ 102269 w 6492864"/>
              <a:gd name="connsiteY111" fmla="*/ 5524347 h 5753325"/>
              <a:gd name="connsiteX112" fmla="*/ 13160 w 6492864"/>
              <a:gd name="connsiteY112" fmla="*/ 5514159 h 5753325"/>
              <a:gd name="connsiteX113" fmla="*/ 0 w 6492864"/>
              <a:gd name="connsiteY113" fmla="*/ 5511735 h 5753325"/>
              <a:gd name="connsiteX114" fmla="*/ 0 w 6492864"/>
              <a:gd name="connsiteY114" fmla="*/ 0 h 5753325"/>
              <a:gd name="connsiteX0" fmla="*/ 0 w 6492864"/>
              <a:gd name="connsiteY0" fmla="*/ 0 h 5753325"/>
              <a:gd name="connsiteX1" fmla="*/ 6438980 w 6492864"/>
              <a:gd name="connsiteY1" fmla="*/ 0 h 5753325"/>
              <a:gd name="connsiteX2" fmla="*/ 6439047 w 6492864"/>
              <a:gd name="connsiteY2" fmla="*/ 147 h 5753325"/>
              <a:gd name="connsiteX3" fmla="*/ 6443456 w 6492864"/>
              <a:gd name="connsiteY3" fmla="*/ 130105 h 5753325"/>
              <a:gd name="connsiteX4" fmla="*/ 6447632 w 6492864"/>
              <a:gd name="connsiteY4" fmla="*/ 170016 h 5753325"/>
              <a:gd name="connsiteX5" fmla="*/ 6396598 w 6492864"/>
              <a:gd name="connsiteY5" fmla="*/ 274847 h 5753325"/>
              <a:gd name="connsiteX6" fmla="*/ 6488360 w 6492864"/>
              <a:gd name="connsiteY6" fmla="*/ 535865 h 5753325"/>
              <a:gd name="connsiteX7" fmla="*/ 6492864 w 6492864"/>
              <a:gd name="connsiteY7" fmla="*/ 615799 h 5753325"/>
              <a:gd name="connsiteX8" fmla="*/ 6459988 w 6492864"/>
              <a:gd name="connsiteY8" fmla="*/ 707628 h 5753325"/>
              <a:gd name="connsiteX9" fmla="*/ 6453989 w 6492864"/>
              <a:gd name="connsiteY9" fmla="*/ 711876 h 5753325"/>
              <a:gd name="connsiteX10" fmla="*/ 6453209 w 6492864"/>
              <a:gd name="connsiteY10" fmla="*/ 719127 h 5753325"/>
              <a:gd name="connsiteX11" fmla="*/ 6457662 w 6492864"/>
              <a:gd name="connsiteY11" fmla="*/ 723331 h 5753325"/>
              <a:gd name="connsiteX12" fmla="*/ 6447445 w 6492864"/>
              <a:gd name="connsiteY12" fmla="*/ 780003 h 5753325"/>
              <a:gd name="connsiteX13" fmla="*/ 6426552 w 6492864"/>
              <a:gd name="connsiteY13" fmla="*/ 845805 h 5753325"/>
              <a:gd name="connsiteX14" fmla="*/ 6434072 w 6492864"/>
              <a:gd name="connsiteY14" fmla="*/ 910733 h 5753325"/>
              <a:gd name="connsiteX15" fmla="*/ 6432570 w 6492864"/>
              <a:gd name="connsiteY15" fmla="*/ 983394 h 5753325"/>
              <a:gd name="connsiteX16" fmla="*/ 6431878 w 6492864"/>
              <a:gd name="connsiteY16" fmla="*/ 1026728 h 5753325"/>
              <a:gd name="connsiteX17" fmla="*/ 6414269 w 6492864"/>
              <a:gd name="connsiteY17" fmla="*/ 1151111 h 5753325"/>
              <a:gd name="connsiteX18" fmla="*/ 6371722 w 6492864"/>
              <a:gd name="connsiteY18" fmla="*/ 1318080 h 5753325"/>
              <a:gd name="connsiteX19" fmla="*/ 6356023 w 6492864"/>
              <a:gd name="connsiteY19" fmla="*/ 1356227 h 5753325"/>
              <a:gd name="connsiteX20" fmla="*/ 6356157 w 6492864"/>
              <a:gd name="connsiteY20" fmla="*/ 1361967 h 5753325"/>
              <a:gd name="connsiteX21" fmla="*/ 6350613 w 6492864"/>
              <a:gd name="connsiteY21" fmla="*/ 1393569 h 5753325"/>
              <a:gd name="connsiteX22" fmla="*/ 6357062 w 6492864"/>
              <a:gd name="connsiteY22" fmla="*/ 1444071 h 5753325"/>
              <a:gd name="connsiteX23" fmla="*/ 6364832 w 6492864"/>
              <a:gd name="connsiteY23" fmla="*/ 1478763 h 5753325"/>
              <a:gd name="connsiteX24" fmla="*/ 6369745 w 6492864"/>
              <a:gd name="connsiteY24" fmla="*/ 1495680 h 5753325"/>
              <a:gd name="connsiteX25" fmla="*/ 6370898 w 6492864"/>
              <a:gd name="connsiteY25" fmla="*/ 1513331 h 5753325"/>
              <a:gd name="connsiteX26" fmla="*/ 6368801 w 6492864"/>
              <a:gd name="connsiteY26" fmla="*/ 1527414 h 5753325"/>
              <a:gd name="connsiteX27" fmla="*/ 6359177 w 6492864"/>
              <a:gd name="connsiteY27" fmla="*/ 1639513 h 5753325"/>
              <a:gd name="connsiteX28" fmla="*/ 6299489 w 6492864"/>
              <a:gd name="connsiteY28" fmla="*/ 1784860 h 5753325"/>
              <a:gd name="connsiteX29" fmla="*/ 6267878 w 6492864"/>
              <a:gd name="connsiteY29" fmla="*/ 1858572 h 5753325"/>
              <a:gd name="connsiteX30" fmla="*/ 6251146 w 6492864"/>
              <a:gd name="connsiteY30" fmla="*/ 1926167 h 5753325"/>
              <a:gd name="connsiteX31" fmla="*/ 6210686 w 6492864"/>
              <a:gd name="connsiteY31" fmla="*/ 2014834 h 5753325"/>
              <a:gd name="connsiteX32" fmla="*/ 6106652 w 6492864"/>
              <a:gd name="connsiteY32" fmla="*/ 2150572 h 5753325"/>
              <a:gd name="connsiteX33" fmla="*/ 6097813 w 6492864"/>
              <a:gd name="connsiteY33" fmla="*/ 2172208 h 5753325"/>
              <a:gd name="connsiteX34" fmla="*/ 6095990 w 6492864"/>
              <a:gd name="connsiteY34" fmla="*/ 2181185 h 5753325"/>
              <a:gd name="connsiteX35" fmla="*/ 6090126 w 6492864"/>
              <a:gd name="connsiteY35" fmla="*/ 2192533 h 5753325"/>
              <a:gd name="connsiteX36" fmla="*/ 6089503 w 6492864"/>
              <a:gd name="connsiteY36" fmla="*/ 2192543 h 5753325"/>
              <a:gd name="connsiteX37" fmla="*/ 6084946 w 6492864"/>
              <a:gd name="connsiteY37" fmla="*/ 2203694 h 5753325"/>
              <a:gd name="connsiteX38" fmla="*/ 5987861 w 6492864"/>
              <a:gd name="connsiteY38" fmla="*/ 2304868 h 5753325"/>
              <a:gd name="connsiteX39" fmla="*/ 5973439 w 6492864"/>
              <a:gd name="connsiteY39" fmla="*/ 2385635 h 5753325"/>
              <a:gd name="connsiteX40" fmla="*/ 5916727 w 6492864"/>
              <a:gd name="connsiteY40" fmla="*/ 2458777 h 5753325"/>
              <a:gd name="connsiteX41" fmla="*/ 5856524 w 6492864"/>
              <a:gd name="connsiteY41" fmla="*/ 2583281 h 5753325"/>
              <a:gd name="connsiteX42" fmla="*/ 5838091 w 6492864"/>
              <a:gd name="connsiteY42" fmla="*/ 2753474 h 5753325"/>
              <a:gd name="connsiteX43" fmla="*/ 5777471 w 6492864"/>
              <a:gd name="connsiteY43" fmla="*/ 2901570 h 5753325"/>
              <a:gd name="connsiteX44" fmla="*/ 5723992 w 6492864"/>
              <a:gd name="connsiteY44" fmla="*/ 2998752 h 5753325"/>
              <a:gd name="connsiteX45" fmla="*/ 5557886 w 6492864"/>
              <a:gd name="connsiteY45" fmla="*/ 3329735 h 5753325"/>
              <a:gd name="connsiteX46" fmla="*/ 5471501 w 6492864"/>
              <a:gd name="connsiteY46" fmla="*/ 3462221 h 5753325"/>
              <a:gd name="connsiteX47" fmla="*/ 5465154 w 6492864"/>
              <a:gd name="connsiteY47" fmla="*/ 3541065 h 5753325"/>
              <a:gd name="connsiteX48" fmla="*/ 5437889 w 6492864"/>
              <a:gd name="connsiteY48" fmla="*/ 3559927 h 5753325"/>
              <a:gd name="connsiteX49" fmla="*/ 5432770 w 6492864"/>
              <a:gd name="connsiteY49" fmla="*/ 3562948 h 5753325"/>
              <a:gd name="connsiteX50" fmla="*/ 5406795 w 6492864"/>
              <a:gd name="connsiteY50" fmla="*/ 3578594 h 5753325"/>
              <a:gd name="connsiteX51" fmla="*/ 5381495 w 6492864"/>
              <a:gd name="connsiteY51" fmla="*/ 3599883 h 5753325"/>
              <a:gd name="connsiteX52" fmla="*/ 5363689 w 6492864"/>
              <a:gd name="connsiteY52" fmla="*/ 3633299 h 5753325"/>
              <a:gd name="connsiteX53" fmla="*/ 5291870 w 6492864"/>
              <a:gd name="connsiteY53" fmla="*/ 3799039 h 5753325"/>
              <a:gd name="connsiteX54" fmla="*/ 5241600 w 6492864"/>
              <a:gd name="connsiteY54" fmla="*/ 3894238 h 5753325"/>
              <a:gd name="connsiteX55" fmla="*/ 5211041 w 6492864"/>
              <a:gd name="connsiteY55" fmla="*/ 3924184 h 5753325"/>
              <a:gd name="connsiteX56" fmla="*/ 5176073 w 6492864"/>
              <a:gd name="connsiteY56" fmla="*/ 3970179 h 5753325"/>
              <a:gd name="connsiteX57" fmla="*/ 5172826 w 6492864"/>
              <a:gd name="connsiteY57" fmla="*/ 3991773 h 5753325"/>
              <a:gd name="connsiteX58" fmla="*/ 5157053 w 6492864"/>
              <a:gd name="connsiteY58" fmla="*/ 3997708 h 5753325"/>
              <a:gd name="connsiteX59" fmla="*/ 5127922 w 6492864"/>
              <a:gd name="connsiteY59" fmla="*/ 4022660 h 5753325"/>
              <a:gd name="connsiteX60" fmla="*/ 5020872 w 6492864"/>
              <a:gd name="connsiteY60" fmla="*/ 4075951 h 5753325"/>
              <a:gd name="connsiteX61" fmla="*/ 4991410 w 6492864"/>
              <a:gd name="connsiteY61" fmla="*/ 4087598 h 5753325"/>
              <a:gd name="connsiteX62" fmla="*/ 4930112 w 6492864"/>
              <a:gd name="connsiteY62" fmla="*/ 4138459 h 5753325"/>
              <a:gd name="connsiteX63" fmla="*/ 4834224 w 6492864"/>
              <a:gd name="connsiteY63" fmla="*/ 4231643 h 5753325"/>
              <a:gd name="connsiteX64" fmla="*/ 4812599 w 6492864"/>
              <a:gd name="connsiteY64" fmla="*/ 4249449 h 5753325"/>
              <a:gd name="connsiteX65" fmla="*/ 4789188 w 6492864"/>
              <a:gd name="connsiteY65" fmla="*/ 4256678 h 5753325"/>
              <a:gd name="connsiteX66" fmla="*/ 4779554 w 6492864"/>
              <a:gd name="connsiteY66" fmla="*/ 4251313 h 5753325"/>
              <a:gd name="connsiteX67" fmla="*/ 4766885 w 6492864"/>
              <a:gd name="connsiteY67" fmla="*/ 4259812 h 5753325"/>
              <a:gd name="connsiteX68" fmla="*/ 4762510 w 6492864"/>
              <a:gd name="connsiteY68" fmla="*/ 4260383 h 5753325"/>
              <a:gd name="connsiteX69" fmla="*/ 4738416 w 6492864"/>
              <a:gd name="connsiteY69" fmla="*/ 4265355 h 5753325"/>
              <a:gd name="connsiteX70" fmla="*/ 4712007 w 6492864"/>
              <a:gd name="connsiteY70" fmla="*/ 4317892 h 5753325"/>
              <a:gd name="connsiteX71" fmla="*/ 4658930 w 6492864"/>
              <a:gd name="connsiteY71" fmla="*/ 4348041 h 5753325"/>
              <a:gd name="connsiteX72" fmla="*/ 4443526 w 6492864"/>
              <a:gd name="connsiteY72" fmla="*/ 4507851 h 5753325"/>
              <a:gd name="connsiteX73" fmla="*/ 4289766 w 6492864"/>
              <a:gd name="connsiteY73" fmla="*/ 4711450 h 5753325"/>
              <a:gd name="connsiteX74" fmla="*/ 4150870 w 6492864"/>
              <a:gd name="connsiteY74" fmla="*/ 4818480 h 5753325"/>
              <a:gd name="connsiteX75" fmla="*/ 4006639 w 6492864"/>
              <a:gd name="connsiteY75" fmla="*/ 4933815 h 5753325"/>
              <a:gd name="connsiteX76" fmla="*/ 3298210 w 6492864"/>
              <a:gd name="connsiteY76" fmla="*/ 5070790 h 5753325"/>
              <a:gd name="connsiteX77" fmla="*/ 2947678 w 6492864"/>
              <a:gd name="connsiteY77" fmla="*/ 5117869 h 5753325"/>
              <a:gd name="connsiteX78" fmla="*/ 2822169 w 6492864"/>
              <a:gd name="connsiteY78" fmla="*/ 5129396 h 5753325"/>
              <a:gd name="connsiteX79" fmla="*/ 2538773 w 6492864"/>
              <a:gd name="connsiteY79" fmla="*/ 5313397 h 5753325"/>
              <a:gd name="connsiteX80" fmla="*/ 2014500 w 6492864"/>
              <a:gd name="connsiteY80" fmla="*/ 5519744 h 5753325"/>
              <a:gd name="connsiteX81" fmla="*/ 1934391 w 6492864"/>
              <a:gd name="connsiteY81" fmla="*/ 5591335 h 5753325"/>
              <a:gd name="connsiteX82" fmla="*/ 1892550 w 6492864"/>
              <a:gd name="connsiteY82" fmla="*/ 5649708 h 5753325"/>
              <a:gd name="connsiteX83" fmla="*/ 1854769 w 6492864"/>
              <a:gd name="connsiteY83" fmla="*/ 5647691 h 5753325"/>
              <a:gd name="connsiteX84" fmla="*/ 1809461 w 6492864"/>
              <a:gd name="connsiteY84" fmla="*/ 5648628 h 5753325"/>
              <a:gd name="connsiteX85" fmla="*/ 1745150 w 6492864"/>
              <a:gd name="connsiteY85" fmla="*/ 5693879 h 5753325"/>
              <a:gd name="connsiteX86" fmla="*/ 1713375 w 6492864"/>
              <a:gd name="connsiteY86" fmla="*/ 5684672 h 5753325"/>
              <a:gd name="connsiteX87" fmla="*/ 1707808 w 6492864"/>
              <a:gd name="connsiteY87" fmla="*/ 5682611 h 5753325"/>
              <a:gd name="connsiteX88" fmla="*/ 1679313 w 6492864"/>
              <a:gd name="connsiteY88" fmla="*/ 5672360 h 5753325"/>
              <a:gd name="connsiteX89" fmla="*/ 1646933 w 6492864"/>
              <a:gd name="connsiteY89" fmla="*/ 5666227 h 5753325"/>
              <a:gd name="connsiteX90" fmla="*/ 1610055 w 6492864"/>
              <a:gd name="connsiteY90" fmla="*/ 5673643 h 5753325"/>
              <a:gd name="connsiteX91" fmla="*/ 1437641 w 6492864"/>
              <a:gd name="connsiteY91" fmla="*/ 5723266 h 5753325"/>
              <a:gd name="connsiteX92" fmla="*/ 1332869 w 6492864"/>
              <a:gd name="connsiteY92" fmla="*/ 5744752 h 5753325"/>
              <a:gd name="connsiteX93" fmla="*/ 1290525 w 6492864"/>
              <a:gd name="connsiteY93" fmla="*/ 5740036 h 5753325"/>
              <a:gd name="connsiteX94" fmla="*/ 1233107 w 6492864"/>
              <a:gd name="connsiteY94" fmla="*/ 5742106 h 5753325"/>
              <a:gd name="connsiteX95" fmla="*/ 1214532 w 6492864"/>
              <a:gd name="connsiteY95" fmla="*/ 5753325 h 5753325"/>
              <a:gd name="connsiteX96" fmla="*/ 1199955 w 6492864"/>
              <a:gd name="connsiteY96" fmla="*/ 5744831 h 5753325"/>
              <a:gd name="connsiteX97" fmla="*/ 1162337 w 6492864"/>
              <a:gd name="connsiteY97" fmla="*/ 5738048 h 5753325"/>
              <a:gd name="connsiteX98" fmla="*/ 1053457 w 6492864"/>
              <a:gd name="connsiteY98" fmla="*/ 5688676 h 5753325"/>
              <a:gd name="connsiteX99" fmla="*/ 1025798 w 6492864"/>
              <a:gd name="connsiteY99" fmla="*/ 5673166 h 5753325"/>
              <a:gd name="connsiteX100" fmla="*/ 947900 w 6492864"/>
              <a:gd name="connsiteY100" fmla="*/ 5657848 h 5753325"/>
              <a:gd name="connsiteX101" fmla="*/ 815627 w 6492864"/>
              <a:gd name="connsiteY101" fmla="*/ 5642557 h 5753325"/>
              <a:gd name="connsiteX102" fmla="*/ 788251 w 6492864"/>
              <a:gd name="connsiteY102" fmla="*/ 5637065 h 5753325"/>
              <a:gd name="connsiteX103" fmla="*/ 767822 w 6492864"/>
              <a:gd name="connsiteY103" fmla="*/ 5623450 h 5753325"/>
              <a:gd name="connsiteX104" fmla="*/ 765791 w 6492864"/>
              <a:gd name="connsiteY104" fmla="*/ 5612539 h 5753325"/>
              <a:gd name="connsiteX105" fmla="*/ 751230 w 6492864"/>
              <a:gd name="connsiteY105" fmla="*/ 5608092 h 5753325"/>
              <a:gd name="connsiteX106" fmla="*/ 748008 w 6492864"/>
              <a:gd name="connsiteY106" fmla="*/ 5605052 h 5753325"/>
              <a:gd name="connsiteX107" fmla="*/ 728871 w 6492864"/>
              <a:gd name="connsiteY107" fmla="*/ 5589469 h 5753325"/>
              <a:gd name="connsiteX108" fmla="*/ 671898 w 6492864"/>
              <a:gd name="connsiteY108" fmla="*/ 5602363 h 5753325"/>
              <a:gd name="connsiteX109" fmla="*/ 615065 w 6492864"/>
              <a:gd name="connsiteY109" fmla="*/ 5580257 h 5753325"/>
              <a:gd name="connsiteX110" fmla="*/ 355785 w 6492864"/>
              <a:gd name="connsiteY110" fmla="*/ 5514383 h 5753325"/>
              <a:gd name="connsiteX111" fmla="*/ 102269 w 6492864"/>
              <a:gd name="connsiteY111" fmla="*/ 5524347 h 5753325"/>
              <a:gd name="connsiteX112" fmla="*/ 13160 w 6492864"/>
              <a:gd name="connsiteY112" fmla="*/ 5514159 h 5753325"/>
              <a:gd name="connsiteX113" fmla="*/ 0 w 6492864"/>
              <a:gd name="connsiteY113" fmla="*/ 5511735 h 5753325"/>
              <a:gd name="connsiteX114" fmla="*/ 0 w 6492864"/>
              <a:gd name="connsiteY114" fmla="*/ 0 h 5753325"/>
              <a:gd name="connsiteX0" fmla="*/ 0 w 6492864"/>
              <a:gd name="connsiteY0" fmla="*/ 0 h 5753325"/>
              <a:gd name="connsiteX1" fmla="*/ 6438980 w 6492864"/>
              <a:gd name="connsiteY1" fmla="*/ 0 h 5753325"/>
              <a:gd name="connsiteX2" fmla="*/ 6439047 w 6492864"/>
              <a:gd name="connsiteY2" fmla="*/ 147 h 5753325"/>
              <a:gd name="connsiteX3" fmla="*/ 6443456 w 6492864"/>
              <a:gd name="connsiteY3" fmla="*/ 130105 h 5753325"/>
              <a:gd name="connsiteX4" fmla="*/ 6447632 w 6492864"/>
              <a:gd name="connsiteY4" fmla="*/ 170016 h 5753325"/>
              <a:gd name="connsiteX5" fmla="*/ 6396598 w 6492864"/>
              <a:gd name="connsiteY5" fmla="*/ 274847 h 5753325"/>
              <a:gd name="connsiteX6" fmla="*/ 6375685 w 6492864"/>
              <a:gd name="connsiteY6" fmla="*/ 535865 h 5753325"/>
              <a:gd name="connsiteX7" fmla="*/ 6492864 w 6492864"/>
              <a:gd name="connsiteY7" fmla="*/ 615799 h 5753325"/>
              <a:gd name="connsiteX8" fmla="*/ 6459988 w 6492864"/>
              <a:gd name="connsiteY8" fmla="*/ 707628 h 5753325"/>
              <a:gd name="connsiteX9" fmla="*/ 6453989 w 6492864"/>
              <a:gd name="connsiteY9" fmla="*/ 711876 h 5753325"/>
              <a:gd name="connsiteX10" fmla="*/ 6453209 w 6492864"/>
              <a:gd name="connsiteY10" fmla="*/ 719127 h 5753325"/>
              <a:gd name="connsiteX11" fmla="*/ 6457662 w 6492864"/>
              <a:gd name="connsiteY11" fmla="*/ 723331 h 5753325"/>
              <a:gd name="connsiteX12" fmla="*/ 6447445 w 6492864"/>
              <a:gd name="connsiteY12" fmla="*/ 780003 h 5753325"/>
              <a:gd name="connsiteX13" fmla="*/ 6426552 w 6492864"/>
              <a:gd name="connsiteY13" fmla="*/ 845805 h 5753325"/>
              <a:gd name="connsiteX14" fmla="*/ 6434072 w 6492864"/>
              <a:gd name="connsiteY14" fmla="*/ 910733 h 5753325"/>
              <a:gd name="connsiteX15" fmla="*/ 6432570 w 6492864"/>
              <a:gd name="connsiteY15" fmla="*/ 983394 h 5753325"/>
              <a:gd name="connsiteX16" fmla="*/ 6431878 w 6492864"/>
              <a:gd name="connsiteY16" fmla="*/ 1026728 h 5753325"/>
              <a:gd name="connsiteX17" fmla="*/ 6414269 w 6492864"/>
              <a:gd name="connsiteY17" fmla="*/ 1151111 h 5753325"/>
              <a:gd name="connsiteX18" fmla="*/ 6371722 w 6492864"/>
              <a:gd name="connsiteY18" fmla="*/ 1318080 h 5753325"/>
              <a:gd name="connsiteX19" fmla="*/ 6356023 w 6492864"/>
              <a:gd name="connsiteY19" fmla="*/ 1356227 h 5753325"/>
              <a:gd name="connsiteX20" fmla="*/ 6356157 w 6492864"/>
              <a:gd name="connsiteY20" fmla="*/ 1361967 h 5753325"/>
              <a:gd name="connsiteX21" fmla="*/ 6350613 w 6492864"/>
              <a:gd name="connsiteY21" fmla="*/ 1393569 h 5753325"/>
              <a:gd name="connsiteX22" fmla="*/ 6357062 w 6492864"/>
              <a:gd name="connsiteY22" fmla="*/ 1444071 h 5753325"/>
              <a:gd name="connsiteX23" fmla="*/ 6364832 w 6492864"/>
              <a:gd name="connsiteY23" fmla="*/ 1478763 h 5753325"/>
              <a:gd name="connsiteX24" fmla="*/ 6369745 w 6492864"/>
              <a:gd name="connsiteY24" fmla="*/ 1495680 h 5753325"/>
              <a:gd name="connsiteX25" fmla="*/ 6370898 w 6492864"/>
              <a:gd name="connsiteY25" fmla="*/ 1513331 h 5753325"/>
              <a:gd name="connsiteX26" fmla="*/ 6368801 w 6492864"/>
              <a:gd name="connsiteY26" fmla="*/ 1527414 h 5753325"/>
              <a:gd name="connsiteX27" fmla="*/ 6359177 w 6492864"/>
              <a:gd name="connsiteY27" fmla="*/ 1639513 h 5753325"/>
              <a:gd name="connsiteX28" fmla="*/ 6299489 w 6492864"/>
              <a:gd name="connsiteY28" fmla="*/ 1784860 h 5753325"/>
              <a:gd name="connsiteX29" fmla="*/ 6267878 w 6492864"/>
              <a:gd name="connsiteY29" fmla="*/ 1858572 h 5753325"/>
              <a:gd name="connsiteX30" fmla="*/ 6251146 w 6492864"/>
              <a:gd name="connsiteY30" fmla="*/ 1926167 h 5753325"/>
              <a:gd name="connsiteX31" fmla="*/ 6210686 w 6492864"/>
              <a:gd name="connsiteY31" fmla="*/ 2014834 h 5753325"/>
              <a:gd name="connsiteX32" fmla="*/ 6106652 w 6492864"/>
              <a:gd name="connsiteY32" fmla="*/ 2150572 h 5753325"/>
              <a:gd name="connsiteX33" fmla="*/ 6097813 w 6492864"/>
              <a:gd name="connsiteY33" fmla="*/ 2172208 h 5753325"/>
              <a:gd name="connsiteX34" fmla="*/ 6095990 w 6492864"/>
              <a:gd name="connsiteY34" fmla="*/ 2181185 h 5753325"/>
              <a:gd name="connsiteX35" fmla="*/ 6090126 w 6492864"/>
              <a:gd name="connsiteY35" fmla="*/ 2192533 h 5753325"/>
              <a:gd name="connsiteX36" fmla="*/ 6089503 w 6492864"/>
              <a:gd name="connsiteY36" fmla="*/ 2192543 h 5753325"/>
              <a:gd name="connsiteX37" fmla="*/ 6084946 w 6492864"/>
              <a:gd name="connsiteY37" fmla="*/ 2203694 h 5753325"/>
              <a:gd name="connsiteX38" fmla="*/ 5987861 w 6492864"/>
              <a:gd name="connsiteY38" fmla="*/ 2304868 h 5753325"/>
              <a:gd name="connsiteX39" fmla="*/ 5973439 w 6492864"/>
              <a:gd name="connsiteY39" fmla="*/ 2385635 h 5753325"/>
              <a:gd name="connsiteX40" fmla="*/ 5916727 w 6492864"/>
              <a:gd name="connsiteY40" fmla="*/ 2458777 h 5753325"/>
              <a:gd name="connsiteX41" fmla="*/ 5856524 w 6492864"/>
              <a:gd name="connsiteY41" fmla="*/ 2583281 h 5753325"/>
              <a:gd name="connsiteX42" fmla="*/ 5838091 w 6492864"/>
              <a:gd name="connsiteY42" fmla="*/ 2753474 h 5753325"/>
              <a:gd name="connsiteX43" fmla="*/ 5777471 w 6492864"/>
              <a:gd name="connsiteY43" fmla="*/ 2901570 h 5753325"/>
              <a:gd name="connsiteX44" fmla="*/ 5723992 w 6492864"/>
              <a:gd name="connsiteY44" fmla="*/ 2998752 h 5753325"/>
              <a:gd name="connsiteX45" fmla="*/ 5557886 w 6492864"/>
              <a:gd name="connsiteY45" fmla="*/ 3329735 h 5753325"/>
              <a:gd name="connsiteX46" fmla="*/ 5471501 w 6492864"/>
              <a:gd name="connsiteY46" fmla="*/ 3462221 h 5753325"/>
              <a:gd name="connsiteX47" fmla="*/ 5465154 w 6492864"/>
              <a:gd name="connsiteY47" fmla="*/ 3541065 h 5753325"/>
              <a:gd name="connsiteX48" fmla="*/ 5437889 w 6492864"/>
              <a:gd name="connsiteY48" fmla="*/ 3559927 h 5753325"/>
              <a:gd name="connsiteX49" fmla="*/ 5432770 w 6492864"/>
              <a:gd name="connsiteY49" fmla="*/ 3562948 h 5753325"/>
              <a:gd name="connsiteX50" fmla="*/ 5406795 w 6492864"/>
              <a:gd name="connsiteY50" fmla="*/ 3578594 h 5753325"/>
              <a:gd name="connsiteX51" fmla="*/ 5381495 w 6492864"/>
              <a:gd name="connsiteY51" fmla="*/ 3599883 h 5753325"/>
              <a:gd name="connsiteX52" fmla="*/ 5363689 w 6492864"/>
              <a:gd name="connsiteY52" fmla="*/ 3633299 h 5753325"/>
              <a:gd name="connsiteX53" fmla="*/ 5291870 w 6492864"/>
              <a:gd name="connsiteY53" fmla="*/ 3799039 h 5753325"/>
              <a:gd name="connsiteX54" fmla="*/ 5241600 w 6492864"/>
              <a:gd name="connsiteY54" fmla="*/ 3894238 h 5753325"/>
              <a:gd name="connsiteX55" fmla="*/ 5211041 w 6492864"/>
              <a:gd name="connsiteY55" fmla="*/ 3924184 h 5753325"/>
              <a:gd name="connsiteX56" fmla="*/ 5176073 w 6492864"/>
              <a:gd name="connsiteY56" fmla="*/ 3970179 h 5753325"/>
              <a:gd name="connsiteX57" fmla="*/ 5172826 w 6492864"/>
              <a:gd name="connsiteY57" fmla="*/ 3991773 h 5753325"/>
              <a:gd name="connsiteX58" fmla="*/ 5157053 w 6492864"/>
              <a:gd name="connsiteY58" fmla="*/ 3997708 h 5753325"/>
              <a:gd name="connsiteX59" fmla="*/ 5127922 w 6492864"/>
              <a:gd name="connsiteY59" fmla="*/ 4022660 h 5753325"/>
              <a:gd name="connsiteX60" fmla="*/ 5020872 w 6492864"/>
              <a:gd name="connsiteY60" fmla="*/ 4075951 h 5753325"/>
              <a:gd name="connsiteX61" fmla="*/ 4991410 w 6492864"/>
              <a:gd name="connsiteY61" fmla="*/ 4087598 h 5753325"/>
              <a:gd name="connsiteX62" fmla="*/ 4930112 w 6492864"/>
              <a:gd name="connsiteY62" fmla="*/ 4138459 h 5753325"/>
              <a:gd name="connsiteX63" fmla="*/ 4834224 w 6492864"/>
              <a:gd name="connsiteY63" fmla="*/ 4231643 h 5753325"/>
              <a:gd name="connsiteX64" fmla="*/ 4812599 w 6492864"/>
              <a:gd name="connsiteY64" fmla="*/ 4249449 h 5753325"/>
              <a:gd name="connsiteX65" fmla="*/ 4789188 w 6492864"/>
              <a:gd name="connsiteY65" fmla="*/ 4256678 h 5753325"/>
              <a:gd name="connsiteX66" fmla="*/ 4779554 w 6492864"/>
              <a:gd name="connsiteY66" fmla="*/ 4251313 h 5753325"/>
              <a:gd name="connsiteX67" fmla="*/ 4766885 w 6492864"/>
              <a:gd name="connsiteY67" fmla="*/ 4259812 h 5753325"/>
              <a:gd name="connsiteX68" fmla="*/ 4762510 w 6492864"/>
              <a:gd name="connsiteY68" fmla="*/ 4260383 h 5753325"/>
              <a:gd name="connsiteX69" fmla="*/ 4738416 w 6492864"/>
              <a:gd name="connsiteY69" fmla="*/ 4265355 h 5753325"/>
              <a:gd name="connsiteX70" fmla="*/ 4712007 w 6492864"/>
              <a:gd name="connsiteY70" fmla="*/ 4317892 h 5753325"/>
              <a:gd name="connsiteX71" fmla="*/ 4658930 w 6492864"/>
              <a:gd name="connsiteY71" fmla="*/ 4348041 h 5753325"/>
              <a:gd name="connsiteX72" fmla="*/ 4443526 w 6492864"/>
              <a:gd name="connsiteY72" fmla="*/ 4507851 h 5753325"/>
              <a:gd name="connsiteX73" fmla="*/ 4289766 w 6492864"/>
              <a:gd name="connsiteY73" fmla="*/ 4711450 h 5753325"/>
              <a:gd name="connsiteX74" fmla="*/ 4150870 w 6492864"/>
              <a:gd name="connsiteY74" fmla="*/ 4818480 h 5753325"/>
              <a:gd name="connsiteX75" fmla="*/ 4006639 w 6492864"/>
              <a:gd name="connsiteY75" fmla="*/ 4933815 h 5753325"/>
              <a:gd name="connsiteX76" fmla="*/ 3298210 w 6492864"/>
              <a:gd name="connsiteY76" fmla="*/ 5070790 h 5753325"/>
              <a:gd name="connsiteX77" fmla="*/ 2947678 w 6492864"/>
              <a:gd name="connsiteY77" fmla="*/ 5117869 h 5753325"/>
              <a:gd name="connsiteX78" fmla="*/ 2822169 w 6492864"/>
              <a:gd name="connsiteY78" fmla="*/ 5129396 h 5753325"/>
              <a:gd name="connsiteX79" fmla="*/ 2538773 w 6492864"/>
              <a:gd name="connsiteY79" fmla="*/ 5313397 h 5753325"/>
              <a:gd name="connsiteX80" fmla="*/ 2014500 w 6492864"/>
              <a:gd name="connsiteY80" fmla="*/ 5519744 h 5753325"/>
              <a:gd name="connsiteX81" fmla="*/ 1934391 w 6492864"/>
              <a:gd name="connsiteY81" fmla="*/ 5591335 h 5753325"/>
              <a:gd name="connsiteX82" fmla="*/ 1892550 w 6492864"/>
              <a:gd name="connsiteY82" fmla="*/ 5649708 h 5753325"/>
              <a:gd name="connsiteX83" fmla="*/ 1854769 w 6492864"/>
              <a:gd name="connsiteY83" fmla="*/ 5647691 h 5753325"/>
              <a:gd name="connsiteX84" fmla="*/ 1809461 w 6492864"/>
              <a:gd name="connsiteY84" fmla="*/ 5648628 h 5753325"/>
              <a:gd name="connsiteX85" fmla="*/ 1745150 w 6492864"/>
              <a:gd name="connsiteY85" fmla="*/ 5693879 h 5753325"/>
              <a:gd name="connsiteX86" fmla="*/ 1713375 w 6492864"/>
              <a:gd name="connsiteY86" fmla="*/ 5684672 h 5753325"/>
              <a:gd name="connsiteX87" fmla="*/ 1707808 w 6492864"/>
              <a:gd name="connsiteY87" fmla="*/ 5682611 h 5753325"/>
              <a:gd name="connsiteX88" fmla="*/ 1679313 w 6492864"/>
              <a:gd name="connsiteY88" fmla="*/ 5672360 h 5753325"/>
              <a:gd name="connsiteX89" fmla="*/ 1646933 w 6492864"/>
              <a:gd name="connsiteY89" fmla="*/ 5666227 h 5753325"/>
              <a:gd name="connsiteX90" fmla="*/ 1610055 w 6492864"/>
              <a:gd name="connsiteY90" fmla="*/ 5673643 h 5753325"/>
              <a:gd name="connsiteX91" fmla="*/ 1437641 w 6492864"/>
              <a:gd name="connsiteY91" fmla="*/ 5723266 h 5753325"/>
              <a:gd name="connsiteX92" fmla="*/ 1332869 w 6492864"/>
              <a:gd name="connsiteY92" fmla="*/ 5744752 h 5753325"/>
              <a:gd name="connsiteX93" fmla="*/ 1290525 w 6492864"/>
              <a:gd name="connsiteY93" fmla="*/ 5740036 h 5753325"/>
              <a:gd name="connsiteX94" fmla="*/ 1233107 w 6492864"/>
              <a:gd name="connsiteY94" fmla="*/ 5742106 h 5753325"/>
              <a:gd name="connsiteX95" fmla="*/ 1214532 w 6492864"/>
              <a:gd name="connsiteY95" fmla="*/ 5753325 h 5753325"/>
              <a:gd name="connsiteX96" fmla="*/ 1199955 w 6492864"/>
              <a:gd name="connsiteY96" fmla="*/ 5744831 h 5753325"/>
              <a:gd name="connsiteX97" fmla="*/ 1162337 w 6492864"/>
              <a:gd name="connsiteY97" fmla="*/ 5738048 h 5753325"/>
              <a:gd name="connsiteX98" fmla="*/ 1053457 w 6492864"/>
              <a:gd name="connsiteY98" fmla="*/ 5688676 h 5753325"/>
              <a:gd name="connsiteX99" fmla="*/ 1025798 w 6492864"/>
              <a:gd name="connsiteY99" fmla="*/ 5673166 h 5753325"/>
              <a:gd name="connsiteX100" fmla="*/ 947900 w 6492864"/>
              <a:gd name="connsiteY100" fmla="*/ 5657848 h 5753325"/>
              <a:gd name="connsiteX101" fmla="*/ 815627 w 6492864"/>
              <a:gd name="connsiteY101" fmla="*/ 5642557 h 5753325"/>
              <a:gd name="connsiteX102" fmla="*/ 788251 w 6492864"/>
              <a:gd name="connsiteY102" fmla="*/ 5637065 h 5753325"/>
              <a:gd name="connsiteX103" fmla="*/ 767822 w 6492864"/>
              <a:gd name="connsiteY103" fmla="*/ 5623450 h 5753325"/>
              <a:gd name="connsiteX104" fmla="*/ 765791 w 6492864"/>
              <a:gd name="connsiteY104" fmla="*/ 5612539 h 5753325"/>
              <a:gd name="connsiteX105" fmla="*/ 751230 w 6492864"/>
              <a:gd name="connsiteY105" fmla="*/ 5608092 h 5753325"/>
              <a:gd name="connsiteX106" fmla="*/ 748008 w 6492864"/>
              <a:gd name="connsiteY106" fmla="*/ 5605052 h 5753325"/>
              <a:gd name="connsiteX107" fmla="*/ 728871 w 6492864"/>
              <a:gd name="connsiteY107" fmla="*/ 5589469 h 5753325"/>
              <a:gd name="connsiteX108" fmla="*/ 671898 w 6492864"/>
              <a:gd name="connsiteY108" fmla="*/ 5602363 h 5753325"/>
              <a:gd name="connsiteX109" fmla="*/ 615065 w 6492864"/>
              <a:gd name="connsiteY109" fmla="*/ 5580257 h 5753325"/>
              <a:gd name="connsiteX110" fmla="*/ 355785 w 6492864"/>
              <a:gd name="connsiteY110" fmla="*/ 5514383 h 5753325"/>
              <a:gd name="connsiteX111" fmla="*/ 102269 w 6492864"/>
              <a:gd name="connsiteY111" fmla="*/ 5524347 h 5753325"/>
              <a:gd name="connsiteX112" fmla="*/ 13160 w 6492864"/>
              <a:gd name="connsiteY112" fmla="*/ 5514159 h 5753325"/>
              <a:gd name="connsiteX113" fmla="*/ 0 w 6492864"/>
              <a:gd name="connsiteY113" fmla="*/ 5511735 h 5753325"/>
              <a:gd name="connsiteX114" fmla="*/ 0 w 6492864"/>
              <a:gd name="connsiteY114" fmla="*/ 0 h 5753325"/>
              <a:gd name="connsiteX0" fmla="*/ 0 w 6462955"/>
              <a:gd name="connsiteY0" fmla="*/ 0 h 5753325"/>
              <a:gd name="connsiteX1" fmla="*/ 6438980 w 6462955"/>
              <a:gd name="connsiteY1" fmla="*/ 0 h 5753325"/>
              <a:gd name="connsiteX2" fmla="*/ 6439047 w 6462955"/>
              <a:gd name="connsiteY2" fmla="*/ 147 h 5753325"/>
              <a:gd name="connsiteX3" fmla="*/ 6443456 w 6462955"/>
              <a:gd name="connsiteY3" fmla="*/ 130105 h 5753325"/>
              <a:gd name="connsiteX4" fmla="*/ 6447632 w 6462955"/>
              <a:gd name="connsiteY4" fmla="*/ 170016 h 5753325"/>
              <a:gd name="connsiteX5" fmla="*/ 6396598 w 6462955"/>
              <a:gd name="connsiteY5" fmla="*/ 274847 h 5753325"/>
              <a:gd name="connsiteX6" fmla="*/ 6375685 w 6462955"/>
              <a:gd name="connsiteY6" fmla="*/ 535865 h 5753325"/>
              <a:gd name="connsiteX7" fmla="*/ 6354187 w 6462955"/>
              <a:gd name="connsiteY7" fmla="*/ 615799 h 5753325"/>
              <a:gd name="connsiteX8" fmla="*/ 6459988 w 6462955"/>
              <a:gd name="connsiteY8" fmla="*/ 707628 h 5753325"/>
              <a:gd name="connsiteX9" fmla="*/ 6453989 w 6462955"/>
              <a:gd name="connsiteY9" fmla="*/ 711876 h 5753325"/>
              <a:gd name="connsiteX10" fmla="*/ 6453209 w 6462955"/>
              <a:gd name="connsiteY10" fmla="*/ 719127 h 5753325"/>
              <a:gd name="connsiteX11" fmla="*/ 6457662 w 6462955"/>
              <a:gd name="connsiteY11" fmla="*/ 723331 h 5753325"/>
              <a:gd name="connsiteX12" fmla="*/ 6447445 w 6462955"/>
              <a:gd name="connsiteY12" fmla="*/ 780003 h 5753325"/>
              <a:gd name="connsiteX13" fmla="*/ 6426552 w 6462955"/>
              <a:gd name="connsiteY13" fmla="*/ 845805 h 5753325"/>
              <a:gd name="connsiteX14" fmla="*/ 6434072 w 6462955"/>
              <a:gd name="connsiteY14" fmla="*/ 910733 h 5753325"/>
              <a:gd name="connsiteX15" fmla="*/ 6432570 w 6462955"/>
              <a:gd name="connsiteY15" fmla="*/ 983394 h 5753325"/>
              <a:gd name="connsiteX16" fmla="*/ 6431878 w 6462955"/>
              <a:gd name="connsiteY16" fmla="*/ 1026728 h 5753325"/>
              <a:gd name="connsiteX17" fmla="*/ 6414269 w 6462955"/>
              <a:gd name="connsiteY17" fmla="*/ 1151111 h 5753325"/>
              <a:gd name="connsiteX18" fmla="*/ 6371722 w 6462955"/>
              <a:gd name="connsiteY18" fmla="*/ 1318080 h 5753325"/>
              <a:gd name="connsiteX19" fmla="*/ 6356023 w 6462955"/>
              <a:gd name="connsiteY19" fmla="*/ 1356227 h 5753325"/>
              <a:gd name="connsiteX20" fmla="*/ 6356157 w 6462955"/>
              <a:gd name="connsiteY20" fmla="*/ 1361967 h 5753325"/>
              <a:gd name="connsiteX21" fmla="*/ 6350613 w 6462955"/>
              <a:gd name="connsiteY21" fmla="*/ 1393569 h 5753325"/>
              <a:gd name="connsiteX22" fmla="*/ 6357062 w 6462955"/>
              <a:gd name="connsiteY22" fmla="*/ 1444071 h 5753325"/>
              <a:gd name="connsiteX23" fmla="*/ 6364832 w 6462955"/>
              <a:gd name="connsiteY23" fmla="*/ 1478763 h 5753325"/>
              <a:gd name="connsiteX24" fmla="*/ 6369745 w 6462955"/>
              <a:gd name="connsiteY24" fmla="*/ 1495680 h 5753325"/>
              <a:gd name="connsiteX25" fmla="*/ 6370898 w 6462955"/>
              <a:gd name="connsiteY25" fmla="*/ 1513331 h 5753325"/>
              <a:gd name="connsiteX26" fmla="*/ 6368801 w 6462955"/>
              <a:gd name="connsiteY26" fmla="*/ 1527414 h 5753325"/>
              <a:gd name="connsiteX27" fmla="*/ 6359177 w 6462955"/>
              <a:gd name="connsiteY27" fmla="*/ 1639513 h 5753325"/>
              <a:gd name="connsiteX28" fmla="*/ 6299489 w 6462955"/>
              <a:gd name="connsiteY28" fmla="*/ 1784860 h 5753325"/>
              <a:gd name="connsiteX29" fmla="*/ 6267878 w 6462955"/>
              <a:gd name="connsiteY29" fmla="*/ 1858572 h 5753325"/>
              <a:gd name="connsiteX30" fmla="*/ 6251146 w 6462955"/>
              <a:gd name="connsiteY30" fmla="*/ 1926167 h 5753325"/>
              <a:gd name="connsiteX31" fmla="*/ 6210686 w 6462955"/>
              <a:gd name="connsiteY31" fmla="*/ 2014834 h 5753325"/>
              <a:gd name="connsiteX32" fmla="*/ 6106652 w 6462955"/>
              <a:gd name="connsiteY32" fmla="*/ 2150572 h 5753325"/>
              <a:gd name="connsiteX33" fmla="*/ 6097813 w 6462955"/>
              <a:gd name="connsiteY33" fmla="*/ 2172208 h 5753325"/>
              <a:gd name="connsiteX34" fmla="*/ 6095990 w 6462955"/>
              <a:gd name="connsiteY34" fmla="*/ 2181185 h 5753325"/>
              <a:gd name="connsiteX35" fmla="*/ 6090126 w 6462955"/>
              <a:gd name="connsiteY35" fmla="*/ 2192533 h 5753325"/>
              <a:gd name="connsiteX36" fmla="*/ 6089503 w 6462955"/>
              <a:gd name="connsiteY36" fmla="*/ 2192543 h 5753325"/>
              <a:gd name="connsiteX37" fmla="*/ 6084946 w 6462955"/>
              <a:gd name="connsiteY37" fmla="*/ 2203694 h 5753325"/>
              <a:gd name="connsiteX38" fmla="*/ 5987861 w 6462955"/>
              <a:gd name="connsiteY38" fmla="*/ 2304868 h 5753325"/>
              <a:gd name="connsiteX39" fmla="*/ 5973439 w 6462955"/>
              <a:gd name="connsiteY39" fmla="*/ 2385635 h 5753325"/>
              <a:gd name="connsiteX40" fmla="*/ 5916727 w 6462955"/>
              <a:gd name="connsiteY40" fmla="*/ 2458777 h 5753325"/>
              <a:gd name="connsiteX41" fmla="*/ 5856524 w 6462955"/>
              <a:gd name="connsiteY41" fmla="*/ 2583281 h 5753325"/>
              <a:gd name="connsiteX42" fmla="*/ 5838091 w 6462955"/>
              <a:gd name="connsiteY42" fmla="*/ 2753474 h 5753325"/>
              <a:gd name="connsiteX43" fmla="*/ 5777471 w 6462955"/>
              <a:gd name="connsiteY43" fmla="*/ 2901570 h 5753325"/>
              <a:gd name="connsiteX44" fmla="*/ 5723992 w 6462955"/>
              <a:gd name="connsiteY44" fmla="*/ 2998752 h 5753325"/>
              <a:gd name="connsiteX45" fmla="*/ 5557886 w 6462955"/>
              <a:gd name="connsiteY45" fmla="*/ 3329735 h 5753325"/>
              <a:gd name="connsiteX46" fmla="*/ 5471501 w 6462955"/>
              <a:gd name="connsiteY46" fmla="*/ 3462221 h 5753325"/>
              <a:gd name="connsiteX47" fmla="*/ 5465154 w 6462955"/>
              <a:gd name="connsiteY47" fmla="*/ 3541065 h 5753325"/>
              <a:gd name="connsiteX48" fmla="*/ 5437889 w 6462955"/>
              <a:gd name="connsiteY48" fmla="*/ 3559927 h 5753325"/>
              <a:gd name="connsiteX49" fmla="*/ 5432770 w 6462955"/>
              <a:gd name="connsiteY49" fmla="*/ 3562948 h 5753325"/>
              <a:gd name="connsiteX50" fmla="*/ 5406795 w 6462955"/>
              <a:gd name="connsiteY50" fmla="*/ 3578594 h 5753325"/>
              <a:gd name="connsiteX51" fmla="*/ 5381495 w 6462955"/>
              <a:gd name="connsiteY51" fmla="*/ 3599883 h 5753325"/>
              <a:gd name="connsiteX52" fmla="*/ 5363689 w 6462955"/>
              <a:gd name="connsiteY52" fmla="*/ 3633299 h 5753325"/>
              <a:gd name="connsiteX53" fmla="*/ 5291870 w 6462955"/>
              <a:gd name="connsiteY53" fmla="*/ 3799039 h 5753325"/>
              <a:gd name="connsiteX54" fmla="*/ 5241600 w 6462955"/>
              <a:gd name="connsiteY54" fmla="*/ 3894238 h 5753325"/>
              <a:gd name="connsiteX55" fmla="*/ 5211041 w 6462955"/>
              <a:gd name="connsiteY55" fmla="*/ 3924184 h 5753325"/>
              <a:gd name="connsiteX56" fmla="*/ 5176073 w 6462955"/>
              <a:gd name="connsiteY56" fmla="*/ 3970179 h 5753325"/>
              <a:gd name="connsiteX57" fmla="*/ 5172826 w 6462955"/>
              <a:gd name="connsiteY57" fmla="*/ 3991773 h 5753325"/>
              <a:gd name="connsiteX58" fmla="*/ 5157053 w 6462955"/>
              <a:gd name="connsiteY58" fmla="*/ 3997708 h 5753325"/>
              <a:gd name="connsiteX59" fmla="*/ 5127922 w 6462955"/>
              <a:gd name="connsiteY59" fmla="*/ 4022660 h 5753325"/>
              <a:gd name="connsiteX60" fmla="*/ 5020872 w 6462955"/>
              <a:gd name="connsiteY60" fmla="*/ 4075951 h 5753325"/>
              <a:gd name="connsiteX61" fmla="*/ 4991410 w 6462955"/>
              <a:gd name="connsiteY61" fmla="*/ 4087598 h 5753325"/>
              <a:gd name="connsiteX62" fmla="*/ 4930112 w 6462955"/>
              <a:gd name="connsiteY62" fmla="*/ 4138459 h 5753325"/>
              <a:gd name="connsiteX63" fmla="*/ 4834224 w 6462955"/>
              <a:gd name="connsiteY63" fmla="*/ 4231643 h 5753325"/>
              <a:gd name="connsiteX64" fmla="*/ 4812599 w 6462955"/>
              <a:gd name="connsiteY64" fmla="*/ 4249449 h 5753325"/>
              <a:gd name="connsiteX65" fmla="*/ 4789188 w 6462955"/>
              <a:gd name="connsiteY65" fmla="*/ 4256678 h 5753325"/>
              <a:gd name="connsiteX66" fmla="*/ 4779554 w 6462955"/>
              <a:gd name="connsiteY66" fmla="*/ 4251313 h 5753325"/>
              <a:gd name="connsiteX67" fmla="*/ 4766885 w 6462955"/>
              <a:gd name="connsiteY67" fmla="*/ 4259812 h 5753325"/>
              <a:gd name="connsiteX68" fmla="*/ 4762510 w 6462955"/>
              <a:gd name="connsiteY68" fmla="*/ 4260383 h 5753325"/>
              <a:gd name="connsiteX69" fmla="*/ 4738416 w 6462955"/>
              <a:gd name="connsiteY69" fmla="*/ 4265355 h 5753325"/>
              <a:gd name="connsiteX70" fmla="*/ 4712007 w 6462955"/>
              <a:gd name="connsiteY70" fmla="*/ 4317892 h 5753325"/>
              <a:gd name="connsiteX71" fmla="*/ 4658930 w 6462955"/>
              <a:gd name="connsiteY71" fmla="*/ 4348041 h 5753325"/>
              <a:gd name="connsiteX72" fmla="*/ 4443526 w 6462955"/>
              <a:gd name="connsiteY72" fmla="*/ 4507851 h 5753325"/>
              <a:gd name="connsiteX73" fmla="*/ 4289766 w 6462955"/>
              <a:gd name="connsiteY73" fmla="*/ 4711450 h 5753325"/>
              <a:gd name="connsiteX74" fmla="*/ 4150870 w 6462955"/>
              <a:gd name="connsiteY74" fmla="*/ 4818480 h 5753325"/>
              <a:gd name="connsiteX75" fmla="*/ 4006639 w 6462955"/>
              <a:gd name="connsiteY75" fmla="*/ 4933815 h 5753325"/>
              <a:gd name="connsiteX76" fmla="*/ 3298210 w 6462955"/>
              <a:gd name="connsiteY76" fmla="*/ 5070790 h 5753325"/>
              <a:gd name="connsiteX77" fmla="*/ 2947678 w 6462955"/>
              <a:gd name="connsiteY77" fmla="*/ 5117869 h 5753325"/>
              <a:gd name="connsiteX78" fmla="*/ 2822169 w 6462955"/>
              <a:gd name="connsiteY78" fmla="*/ 5129396 h 5753325"/>
              <a:gd name="connsiteX79" fmla="*/ 2538773 w 6462955"/>
              <a:gd name="connsiteY79" fmla="*/ 5313397 h 5753325"/>
              <a:gd name="connsiteX80" fmla="*/ 2014500 w 6462955"/>
              <a:gd name="connsiteY80" fmla="*/ 5519744 h 5753325"/>
              <a:gd name="connsiteX81" fmla="*/ 1934391 w 6462955"/>
              <a:gd name="connsiteY81" fmla="*/ 5591335 h 5753325"/>
              <a:gd name="connsiteX82" fmla="*/ 1892550 w 6462955"/>
              <a:gd name="connsiteY82" fmla="*/ 5649708 h 5753325"/>
              <a:gd name="connsiteX83" fmla="*/ 1854769 w 6462955"/>
              <a:gd name="connsiteY83" fmla="*/ 5647691 h 5753325"/>
              <a:gd name="connsiteX84" fmla="*/ 1809461 w 6462955"/>
              <a:gd name="connsiteY84" fmla="*/ 5648628 h 5753325"/>
              <a:gd name="connsiteX85" fmla="*/ 1745150 w 6462955"/>
              <a:gd name="connsiteY85" fmla="*/ 5693879 h 5753325"/>
              <a:gd name="connsiteX86" fmla="*/ 1713375 w 6462955"/>
              <a:gd name="connsiteY86" fmla="*/ 5684672 h 5753325"/>
              <a:gd name="connsiteX87" fmla="*/ 1707808 w 6462955"/>
              <a:gd name="connsiteY87" fmla="*/ 5682611 h 5753325"/>
              <a:gd name="connsiteX88" fmla="*/ 1679313 w 6462955"/>
              <a:gd name="connsiteY88" fmla="*/ 5672360 h 5753325"/>
              <a:gd name="connsiteX89" fmla="*/ 1646933 w 6462955"/>
              <a:gd name="connsiteY89" fmla="*/ 5666227 h 5753325"/>
              <a:gd name="connsiteX90" fmla="*/ 1610055 w 6462955"/>
              <a:gd name="connsiteY90" fmla="*/ 5673643 h 5753325"/>
              <a:gd name="connsiteX91" fmla="*/ 1437641 w 6462955"/>
              <a:gd name="connsiteY91" fmla="*/ 5723266 h 5753325"/>
              <a:gd name="connsiteX92" fmla="*/ 1332869 w 6462955"/>
              <a:gd name="connsiteY92" fmla="*/ 5744752 h 5753325"/>
              <a:gd name="connsiteX93" fmla="*/ 1290525 w 6462955"/>
              <a:gd name="connsiteY93" fmla="*/ 5740036 h 5753325"/>
              <a:gd name="connsiteX94" fmla="*/ 1233107 w 6462955"/>
              <a:gd name="connsiteY94" fmla="*/ 5742106 h 5753325"/>
              <a:gd name="connsiteX95" fmla="*/ 1214532 w 6462955"/>
              <a:gd name="connsiteY95" fmla="*/ 5753325 h 5753325"/>
              <a:gd name="connsiteX96" fmla="*/ 1199955 w 6462955"/>
              <a:gd name="connsiteY96" fmla="*/ 5744831 h 5753325"/>
              <a:gd name="connsiteX97" fmla="*/ 1162337 w 6462955"/>
              <a:gd name="connsiteY97" fmla="*/ 5738048 h 5753325"/>
              <a:gd name="connsiteX98" fmla="*/ 1053457 w 6462955"/>
              <a:gd name="connsiteY98" fmla="*/ 5688676 h 5753325"/>
              <a:gd name="connsiteX99" fmla="*/ 1025798 w 6462955"/>
              <a:gd name="connsiteY99" fmla="*/ 5673166 h 5753325"/>
              <a:gd name="connsiteX100" fmla="*/ 947900 w 6462955"/>
              <a:gd name="connsiteY100" fmla="*/ 5657848 h 5753325"/>
              <a:gd name="connsiteX101" fmla="*/ 815627 w 6462955"/>
              <a:gd name="connsiteY101" fmla="*/ 5642557 h 5753325"/>
              <a:gd name="connsiteX102" fmla="*/ 788251 w 6462955"/>
              <a:gd name="connsiteY102" fmla="*/ 5637065 h 5753325"/>
              <a:gd name="connsiteX103" fmla="*/ 767822 w 6462955"/>
              <a:gd name="connsiteY103" fmla="*/ 5623450 h 5753325"/>
              <a:gd name="connsiteX104" fmla="*/ 765791 w 6462955"/>
              <a:gd name="connsiteY104" fmla="*/ 5612539 h 5753325"/>
              <a:gd name="connsiteX105" fmla="*/ 751230 w 6462955"/>
              <a:gd name="connsiteY105" fmla="*/ 5608092 h 5753325"/>
              <a:gd name="connsiteX106" fmla="*/ 748008 w 6462955"/>
              <a:gd name="connsiteY106" fmla="*/ 5605052 h 5753325"/>
              <a:gd name="connsiteX107" fmla="*/ 728871 w 6462955"/>
              <a:gd name="connsiteY107" fmla="*/ 5589469 h 5753325"/>
              <a:gd name="connsiteX108" fmla="*/ 671898 w 6462955"/>
              <a:gd name="connsiteY108" fmla="*/ 5602363 h 5753325"/>
              <a:gd name="connsiteX109" fmla="*/ 615065 w 6462955"/>
              <a:gd name="connsiteY109" fmla="*/ 5580257 h 5753325"/>
              <a:gd name="connsiteX110" fmla="*/ 355785 w 6462955"/>
              <a:gd name="connsiteY110" fmla="*/ 5514383 h 5753325"/>
              <a:gd name="connsiteX111" fmla="*/ 102269 w 6462955"/>
              <a:gd name="connsiteY111" fmla="*/ 5524347 h 5753325"/>
              <a:gd name="connsiteX112" fmla="*/ 13160 w 6462955"/>
              <a:gd name="connsiteY112" fmla="*/ 5514159 h 5753325"/>
              <a:gd name="connsiteX113" fmla="*/ 0 w 6462955"/>
              <a:gd name="connsiteY113" fmla="*/ 5511735 h 5753325"/>
              <a:gd name="connsiteX114" fmla="*/ 0 w 6462955"/>
              <a:gd name="connsiteY114" fmla="*/ 0 h 5753325"/>
              <a:gd name="connsiteX0" fmla="*/ 0 w 6459988"/>
              <a:gd name="connsiteY0" fmla="*/ 0 h 5753325"/>
              <a:gd name="connsiteX1" fmla="*/ 6438980 w 6459988"/>
              <a:gd name="connsiteY1" fmla="*/ 0 h 5753325"/>
              <a:gd name="connsiteX2" fmla="*/ 6439047 w 6459988"/>
              <a:gd name="connsiteY2" fmla="*/ 147 h 5753325"/>
              <a:gd name="connsiteX3" fmla="*/ 6443456 w 6459988"/>
              <a:gd name="connsiteY3" fmla="*/ 130105 h 5753325"/>
              <a:gd name="connsiteX4" fmla="*/ 6447632 w 6459988"/>
              <a:gd name="connsiteY4" fmla="*/ 170016 h 5753325"/>
              <a:gd name="connsiteX5" fmla="*/ 6396598 w 6459988"/>
              <a:gd name="connsiteY5" fmla="*/ 274847 h 5753325"/>
              <a:gd name="connsiteX6" fmla="*/ 6375685 w 6459988"/>
              <a:gd name="connsiteY6" fmla="*/ 535865 h 5753325"/>
              <a:gd name="connsiteX7" fmla="*/ 6354187 w 6459988"/>
              <a:gd name="connsiteY7" fmla="*/ 615799 h 5753325"/>
              <a:gd name="connsiteX8" fmla="*/ 6459988 w 6459988"/>
              <a:gd name="connsiteY8" fmla="*/ 707628 h 5753325"/>
              <a:gd name="connsiteX9" fmla="*/ 6453989 w 6459988"/>
              <a:gd name="connsiteY9" fmla="*/ 711876 h 5753325"/>
              <a:gd name="connsiteX10" fmla="*/ 6453209 w 6459988"/>
              <a:gd name="connsiteY10" fmla="*/ 719127 h 5753325"/>
              <a:gd name="connsiteX11" fmla="*/ 6344988 w 6459988"/>
              <a:gd name="connsiteY11" fmla="*/ 697330 h 5753325"/>
              <a:gd name="connsiteX12" fmla="*/ 6447445 w 6459988"/>
              <a:gd name="connsiteY12" fmla="*/ 780003 h 5753325"/>
              <a:gd name="connsiteX13" fmla="*/ 6426552 w 6459988"/>
              <a:gd name="connsiteY13" fmla="*/ 845805 h 5753325"/>
              <a:gd name="connsiteX14" fmla="*/ 6434072 w 6459988"/>
              <a:gd name="connsiteY14" fmla="*/ 910733 h 5753325"/>
              <a:gd name="connsiteX15" fmla="*/ 6432570 w 6459988"/>
              <a:gd name="connsiteY15" fmla="*/ 983394 h 5753325"/>
              <a:gd name="connsiteX16" fmla="*/ 6431878 w 6459988"/>
              <a:gd name="connsiteY16" fmla="*/ 1026728 h 5753325"/>
              <a:gd name="connsiteX17" fmla="*/ 6414269 w 6459988"/>
              <a:gd name="connsiteY17" fmla="*/ 1151111 h 5753325"/>
              <a:gd name="connsiteX18" fmla="*/ 6371722 w 6459988"/>
              <a:gd name="connsiteY18" fmla="*/ 1318080 h 5753325"/>
              <a:gd name="connsiteX19" fmla="*/ 6356023 w 6459988"/>
              <a:gd name="connsiteY19" fmla="*/ 1356227 h 5753325"/>
              <a:gd name="connsiteX20" fmla="*/ 6356157 w 6459988"/>
              <a:gd name="connsiteY20" fmla="*/ 1361967 h 5753325"/>
              <a:gd name="connsiteX21" fmla="*/ 6350613 w 6459988"/>
              <a:gd name="connsiteY21" fmla="*/ 1393569 h 5753325"/>
              <a:gd name="connsiteX22" fmla="*/ 6357062 w 6459988"/>
              <a:gd name="connsiteY22" fmla="*/ 1444071 h 5753325"/>
              <a:gd name="connsiteX23" fmla="*/ 6364832 w 6459988"/>
              <a:gd name="connsiteY23" fmla="*/ 1478763 h 5753325"/>
              <a:gd name="connsiteX24" fmla="*/ 6369745 w 6459988"/>
              <a:gd name="connsiteY24" fmla="*/ 1495680 h 5753325"/>
              <a:gd name="connsiteX25" fmla="*/ 6370898 w 6459988"/>
              <a:gd name="connsiteY25" fmla="*/ 1513331 h 5753325"/>
              <a:gd name="connsiteX26" fmla="*/ 6368801 w 6459988"/>
              <a:gd name="connsiteY26" fmla="*/ 1527414 h 5753325"/>
              <a:gd name="connsiteX27" fmla="*/ 6359177 w 6459988"/>
              <a:gd name="connsiteY27" fmla="*/ 1639513 h 5753325"/>
              <a:gd name="connsiteX28" fmla="*/ 6299489 w 6459988"/>
              <a:gd name="connsiteY28" fmla="*/ 1784860 h 5753325"/>
              <a:gd name="connsiteX29" fmla="*/ 6267878 w 6459988"/>
              <a:gd name="connsiteY29" fmla="*/ 1858572 h 5753325"/>
              <a:gd name="connsiteX30" fmla="*/ 6251146 w 6459988"/>
              <a:gd name="connsiteY30" fmla="*/ 1926167 h 5753325"/>
              <a:gd name="connsiteX31" fmla="*/ 6210686 w 6459988"/>
              <a:gd name="connsiteY31" fmla="*/ 2014834 h 5753325"/>
              <a:gd name="connsiteX32" fmla="*/ 6106652 w 6459988"/>
              <a:gd name="connsiteY32" fmla="*/ 2150572 h 5753325"/>
              <a:gd name="connsiteX33" fmla="*/ 6097813 w 6459988"/>
              <a:gd name="connsiteY33" fmla="*/ 2172208 h 5753325"/>
              <a:gd name="connsiteX34" fmla="*/ 6095990 w 6459988"/>
              <a:gd name="connsiteY34" fmla="*/ 2181185 h 5753325"/>
              <a:gd name="connsiteX35" fmla="*/ 6090126 w 6459988"/>
              <a:gd name="connsiteY35" fmla="*/ 2192533 h 5753325"/>
              <a:gd name="connsiteX36" fmla="*/ 6089503 w 6459988"/>
              <a:gd name="connsiteY36" fmla="*/ 2192543 h 5753325"/>
              <a:gd name="connsiteX37" fmla="*/ 6084946 w 6459988"/>
              <a:gd name="connsiteY37" fmla="*/ 2203694 h 5753325"/>
              <a:gd name="connsiteX38" fmla="*/ 5987861 w 6459988"/>
              <a:gd name="connsiteY38" fmla="*/ 2304868 h 5753325"/>
              <a:gd name="connsiteX39" fmla="*/ 5973439 w 6459988"/>
              <a:gd name="connsiteY39" fmla="*/ 2385635 h 5753325"/>
              <a:gd name="connsiteX40" fmla="*/ 5916727 w 6459988"/>
              <a:gd name="connsiteY40" fmla="*/ 2458777 h 5753325"/>
              <a:gd name="connsiteX41" fmla="*/ 5856524 w 6459988"/>
              <a:gd name="connsiteY41" fmla="*/ 2583281 h 5753325"/>
              <a:gd name="connsiteX42" fmla="*/ 5838091 w 6459988"/>
              <a:gd name="connsiteY42" fmla="*/ 2753474 h 5753325"/>
              <a:gd name="connsiteX43" fmla="*/ 5777471 w 6459988"/>
              <a:gd name="connsiteY43" fmla="*/ 2901570 h 5753325"/>
              <a:gd name="connsiteX44" fmla="*/ 5723992 w 6459988"/>
              <a:gd name="connsiteY44" fmla="*/ 2998752 h 5753325"/>
              <a:gd name="connsiteX45" fmla="*/ 5557886 w 6459988"/>
              <a:gd name="connsiteY45" fmla="*/ 3329735 h 5753325"/>
              <a:gd name="connsiteX46" fmla="*/ 5471501 w 6459988"/>
              <a:gd name="connsiteY46" fmla="*/ 3462221 h 5753325"/>
              <a:gd name="connsiteX47" fmla="*/ 5465154 w 6459988"/>
              <a:gd name="connsiteY47" fmla="*/ 3541065 h 5753325"/>
              <a:gd name="connsiteX48" fmla="*/ 5437889 w 6459988"/>
              <a:gd name="connsiteY48" fmla="*/ 3559927 h 5753325"/>
              <a:gd name="connsiteX49" fmla="*/ 5432770 w 6459988"/>
              <a:gd name="connsiteY49" fmla="*/ 3562948 h 5753325"/>
              <a:gd name="connsiteX50" fmla="*/ 5406795 w 6459988"/>
              <a:gd name="connsiteY50" fmla="*/ 3578594 h 5753325"/>
              <a:gd name="connsiteX51" fmla="*/ 5381495 w 6459988"/>
              <a:gd name="connsiteY51" fmla="*/ 3599883 h 5753325"/>
              <a:gd name="connsiteX52" fmla="*/ 5363689 w 6459988"/>
              <a:gd name="connsiteY52" fmla="*/ 3633299 h 5753325"/>
              <a:gd name="connsiteX53" fmla="*/ 5291870 w 6459988"/>
              <a:gd name="connsiteY53" fmla="*/ 3799039 h 5753325"/>
              <a:gd name="connsiteX54" fmla="*/ 5241600 w 6459988"/>
              <a:gd name="connsiteY54" fmla="*/ 3894238 h 5753325"/>
              <a:gd name="connsiteX55" fmla="*/ 5211041 w 6459988"/>
              <a:gd name="connsiteY55" fmla="*/ 3924184 h 5753325"/>
              <a:gd name="connsiteX56" fmla="*/ 5176073 w 6459988"/>
              <a:gd name="connsiteY56" fmla="*/ 3970179 h 5753325"/>
              <a:gd name="connsiteX57" fmla="*/ 5172826 w 6459988"/>
              <a:gd name="connsiteY57" fmla="*/ 3991773 h 5753325"/>
              <a:gd name="connsiteX58" fmla="*/ 5157053 w 6459988"/>
              <a:gd name="connsiteY58" fmla="*/ 3997708 h 5753325"/>
              <a:gd name="connsiteX59" fmla="*/ 5127922 w 6459988"/>
              <a:gd name="connsiteY59" fmla="*/ 4022660 h 5753325"/>
              <a:gd name="connsiteX60" fmla="*/ 5020872 w 6459988"/>
              <a:gd name="connsiteY60" fmla="*/ 4075951 h 5753325"/>
              <a:gd name="connsiteX61" fmla="*/ 4991410 w 6459988"/>
              <a:gd name="connsiteY61" fmla="*/ 4087598 h 5753325"/>
              <a:gd name="connsiteX62" fmla="*/ 4930112 w 6459988"/>
              <a:gd name="connsiteY62" fmla="*/ 4138459 h 5753325"/>
              <a:gd name="connsiteX63" fmla="*/ 4834224 w 6459988"/>
              <a:gd name="connsiteY63" fmla="*/ 4231643 h 5753325"/>
              <a:gd name="connsiteX64" fmla="*/ 4812599 w 6459988"/>
              <a:gd name="connsiteY64" fmla="*/ 4249449 h 5753325"/>
              <a:gd name="connsiteX65" fmla="*/ 4789188 w 6459988"/>
              <a:gd name="connsiteY65" fmla="*/ 4256678 h 5753325"/>
              <a:gd name="connsiteX66" fmla="*/ 4779554 w 6459988"/>
              <a:gd name="connsiteY66" fmla="*/ 4251313 h 5753325"/>
              <a:gd name="connsiteX67" fmla="*/ 4766885 w 6459988"/>
              <a:gd name="connsiteY67" fmla="*/ 4259812 h 5753325"/>
              <a:gd name="connsiteX68" fmla="*/ 4762510 w 6459988"/>
              <a:gd name="connsiteY68" fmla="*/ 4260383 h 5753325"/>
              <a:gd name="connsiteX69" fmla="*/ 4738416 w 6459988"/>
              <a:gd name="connsiteY69" fmla="*/ 4265355 h 5753325"/>
              <a:gd name="connsiteX70" fmla="*/ 4712007 w 6459988"/>
              <a:gd name="connsiteY70" fmla="*/ 4317892 h 5753325"/>
              <a:gd name="connsiteX71" fmla="*/ 4658930 w 6459988"/>
              <a:gd name="connsiteY71" fmla="*/ 4348041 h 5753325"/>
              <a:gd name="connsiteX72" fmla="*/ 4443526 w 6459988"/>
              <a:gd name="connsiteY72" fmla="*/ 4507851 h 5753325"/>
              <a:gd name="connsiteX73" fmla="*/ 4289766 w 6459988"/>
              <a:gd name="connsiteY73" fmla="*/ 4711450 h 5753325"/>
              <a:gd name="connsiteX74" fmla="*/ 4150870 w 6459988"/>
              <a:gd name="connsiteY74" fmla="*/ 4818480 h 5753325"/>
              <a:gd name="connsiteX75" fmla="*/ 4006639 w 6459988"/>
              <a:gd name="connsiteY75" fmla="*/ 4933815 h 5753325"/>
              <a:gd name="connsiteX76" fmla="*/ 3298210 w 6459988"/>
              <a:gd name="connsiteY76" fmla="*/ 5070790 h 5753325"/>
              <a:gd name="connsiteX77" fmla="*/ 2947678 w 6459988"/>
              <a:gd name="connsiteY77" fmla="*/ 5117869 h 5753325"/>
              <a:gd name="connsiteX78" fmla="*/ 2822169 w 6459988"/>
              <a:gd name="connsiteY78" fmla="*/ 5129396 h 5753325"/>
              <a:gd name="connsiteX79" fmla="*/ 2538773 w 6459988"/>
              <a:gd name="connsiteY79" fmla="*/ 5313397 h 5753325"/>
              <a:gd name="connsiteX80" fmla="*/ 2014500 w 6459988"/>
              <a:gd name="connsiteY80" fmla="*/ 5519744 h 5753325"/>
              <a:gd name="connsiteX81" fmla="*/ 1934391 w 6459988"/>
              <a:gd name="connsiteY81" fmla="*/ 5591335 h 5753325"/>
              <a:gd name="connsiteX82" fmla="*/ 1892550 w 6459988"/>
              <a:gd name="connsiteY82" fmla="*/ 5649708 h 5753325"/>
              <a:gd name="connsiteX83" fmla="*/ 1854769 w 6459988"/>
              <a:gd name="connsiteY83" fmla="*/ 5647691 h 5753325"/>
              <a:gd name="connsiteX84" fmla="*/ 1809461 w 6459988"/>
              <a:gd name="connsiteY84" fmla="*/ 5648628 h 5753325"/>
              <a:gd name="connsiteX85" fmla="*/ 1745150 w 6459988"/>
              <a:gd name="connsiteY85" fmla="*/ 5693879 h 5753325"/>
              <a:gd name="connsiteX86" fmla="*/ 1713375 w 6459988"/>
              <a:gd name="connsiteY86" fmla="*/ 5684672 h 5753325"/>
              <a:gd name="connsiteX87" fmla="*/ 1707808 w 6459988"/>
              <a:gd name="connsiteY87" fmla="*/ 5682611 h 5753325"/>
              <a:gd name="connsiteX88" fmla="*/ 1679313 w 6459988"/>
              <a:gd name="connsiteY88" fmla="*/ 5672360 h 5753325"/>
              <a:gd name="connsiteX89" fmla="*/ 1646933 w 6459988"/>
              <a:gd name="connsiteY89" fmla="*/ 5666227 h 5753325"/>
              <a:gd name="connsiteX90" fmla="*/ 1610055 w 6459988"/>
              <a:gd name="connsiteY90" fmla="*/ 5673643 h 5753325"/>
              <a:gd name="connsiteX91" fmla="*/ 1437641 w 6459988"/>
              <a:gd name="connsiteY91" fmla="*/ 5723266 h 5753325"/>
              <a:gd name="connsiteX92" fmla="*/ 1332869 w 6459988"/>
              <a:gd name="connsiteY92" fmla="*/ 5744752 h 5753325"/>
              <a:gd name="connsiteX93" fmla="*/ 1290525 w 6459988"/>
              <a:gd name="connsiteY93" fmla="*/ 5740036 h 5753325"/>
              <a:gd name="connsiteX94" fmla="*/ 1233107 w 6459988"/>
              <a:gd name="connsiteY94" fmla="*/ 5742106 h 5753325"/>
              <a:gd name="connsiteX95" fmla="*/ 1214532 w 6459988"/>
              <a:gd name="connsiteY95" fmla="*/ 5753325 h 5753325"/>
              <a:gd name="connsiteX96" fmla="*/ 1199955 w 6459988"/>
              <a:gd name="connsiteY96" fmla="*/ 5744831 h 5753325"/>
              <a:gd name="connsiteX97" fmla="*/ 1162337 w 6459988"/>
              <a:gd name="connsiteY97" fmla="*/ 5738048 h 5753325"/>
              <a:gd name="connsiteX98" fmla="*/ 1053457 w 6459988"/>
              <a:gd name="connsiteY98" fmla="*/ 5688676 h 5753325"/>
              <a:gd name="connsiteX99" fmla="*/ 1025798 w 6459988"/>
              <a:gd name="connsiteY99" fmla="*/ 5673166 h 5753325"/>
              <a:gd name="connsiteX100" fmla="*/ 947900 w 6459988"/>
              <a:gd name="connsiteY100" fmla="*/ 5657848 h 5753325"/>
              <a:gd name="connsiteX101" fmla="*/ 815627 w 6459988"/>
              <a:gd name="connsiteY101" fmla="*/ 5642557 h 5753325"/>
              <a:gd name="connsiteX102" fmla="*/ 788251 w 6459988"/>
              <a:gd name="connsiteY102" fmla="*/ 5637065 h 5753325"/>
              <a:gd name="connsiteX103" fmla="*/ 767822 w 6459988"/>
              <a:gd name="connsiteY103" fmla="*/ 5623450 h 5753325"/>
              <a:gd name="connsiteX104" fmla="*/ 765791 w 6459988"/>
              <a:gd name="connsiteY104" fmla="*/ 5612539 h 5753325"/>
              <a:gd name="connsiteX105" fmla="*/ 751230 w 6459988"/>
              <a:gd name="connsiteY105" fmla="*/ 5608092 h 5753325"/>
              <a:gd name="connsiteX106" fmla="*/ 748008 w 6459988"/>
              <a:gd name="connsiteY106" fmla="*/ 5605052 h 5753325"/>
              <a:gd name="connsiteX107" fmla="*/ 728871 w 6459988"/>
              <a:gd name="connsiteY107" fmla="*/ 5589469 h 5753325"/>
              <a:gd name="connsiteX108" fmla="*/ 671898 w 6459988"/>
              <a:gd name="connsiteY108" fmla="*/ 5602363 h 5753325"/>
              <a:gd name="connsiteX109" fmla="*/ 615065 w 6459988"/>
              <a:gd name="connsiteY109" fmla="*/ 5580257 h 5753325"/>
              <a:gd name="connsiteX110" fmla="*/ 355785 w 6459988"/>
              <a:gd name="connsiteY110" fmla="*/ 5514383 h 5753325"/>
              <a:gd name="connsiteX111" fmla="*/ 102269 w 6459988"/>
              <a:gd name="connsiteY111" fmla="*/ 5524347 h 5753325"/>
              <a:gd name="connsiteX112" fmla="*/ 13160 w 6459988"/>
              <a:gd name="connsiteY112" fmla="*/ 5514159 h 5753325"/>
              <a:gd name="connsiteX113" fmla="*/ 0 w 6459988"/>
              <a:gd name="connsiteY113" fmla="*/ 5511735 h 5753325"/>
              <a:gd name="connsiteX114" fmla="*/ 0 w 6459988"/>
              <a:gd name="connsiteY114" fmla="*/ 0 h 5753325"/>
              <a:gd name="connsiteX0" fmla="*/ 0 w 6459988"/>
              <a:gd name="connsiteY0" fmla="*/ 0 h 5753325"/>
              <a:gd name="connsiteX1" fmla="*/ 6438980 w 6459988"/>
              <a:gd name="connsiteY1" fmla="*/ 0 h 5753325"/>
              <a:gd name="connsiteX2" fmla="*/ 6439047 w 6459988"/>
              <a:gd name="connsiteY2" fmla="*/ 147 h 5753325"/>
              <a:gd name="connsiteX3" fmla="*/ 6443456 w 6459988"/>
              <a:gd name="connsiteY3" fmla="*/ 130105 h 5753325"/>
              <a:gd name="connsiteX4" fmla="*/ 6447632 w 6459988"/>
              <a:gd name="connsiteY4" fmla="*/ 170016 h 5753325"/>
              <a:gd name="connsiteX5" fmla="*/ 6396598 w 6459988"/>
              <a:gd name="connsiteY5" fmla="*/ 274847 h 5753325"/>
              <a:gd name="connsiteX6" fmla="*/ 6375685 w 6459988"/>
              <a:gd name="connsiteY6" fmla="*/ 535865 h 5753325"/>
              <a:gd name="connsiteX7" fmla="*/ 6354187 w 6459988"/>
              <a:gd name="connsiteY7" fmla="*/ 615799 h 5753325"/>
              <a:gd name="connsiteX8" fmla="*/ 6459988 w 6459988"/>
              <a:gd name="connsiteY8" fmla="*/ 707628 h 5753325"/>
              <a:gd name="connsiteX9" fmla="*/ 6453989 w 6459988"/>
              <a:gd name="connsiteY9" fmla="*/ 711876 h 5753325"/>
              <a:gd name="connsiteX10" fmla="*/ 6344988 w 6459988"/>
              <a:gd name="connsiteY10" fmla="*/ 697330 h 5753325"/>
              <a:gd name="connsiteX11" fmla="*/ 6447445 w 6459988"/>
              <a:gd name="connsiteY11" fmla="*/ 780003 h 5753325"/>
              <a:gd name="connsiteX12" fmla="*/ 6426552 w 6459988"/>
              <a:gd name="connsiteY12" fmla="*/ 845805 h 5753325"/>
              <a:gd name="connsiteX13" fmla="*/ 6434072 w 6459988"/>
              <a:gd name="connsiteY13" fmla="*/ 910733 h 5753325"/>
              <a:gd name="connsiteX14" fmla="*/ 6432570 w 6459988"/>
              <a:gd name="connsiteY14" fmla="*/ 983394 h 5753325"/>
              <a:gd name="connsiteX15" fmla="*/ 6431878 w 6459988"/>
              <a:gd name="connsiteY15" fmla="*/ 1026728 h 5753325"/>
              <a:gd name="connsiteX16" fmla="*/ 6414269 w 6459988"/>
              <a:gd name="connsiteY16" fmla="*/ 1151111 h 5753325"/>
              <a:gd name="connsiteX17" fmla="*/ 6371722 w 6459988"/>
              <a:gd name="connsiteY17" fmla="*/ 1318080 h 5753325"/>
              <a:gd name="connsiteX18" fmla="*/ 6356023 w 6459988"/>
              <a:gd name="connsiteY18" fmla="*/ 1356227 h 5753325"/>
              <a:gd name="connsiteX19" fmla="*/ 6356157 w 6459988"/>
              <a:gd name="connsiteY19" fmla="*/ 1361967 h 5753325"/>
              <a:gd name="connsiteX20" fmla="*/ 6350613 w 6459988"/>
              <a:gd name="connsiteY20" fmla="*/ 1393569 h 5753325"/>
              <a:gd name="connsiteX21" fmla="*/ 6357062 w 6459988"/>
              <a:gd name="connsiteY21" fmla="*/ 1444071 h 5753325"/>
              <a:gd name="connsiteX22" fmla="*/ 6364832 w 6459988"/>
              <a:gd name="connsiteY22" fmla="*/ 1478763 h 5753325"/>
              <a:gd name="connsiteX23" fmla="*/ 6369745 w 6459988"/>
              <a:gd name="connsiteY23" fmla="*/ 1495680 h 5753325"/>
              <a:gd name="connsiteX24" fmla="*/ 6370898 w 6459988"/>
              <a:gd name="connsiteY24" fmla="*/ 1513331 h 5753325"/>
              <a:gd name="connsiteX25" fmla="*/ 6368801 w 6459988"/>
              <a:gd name="connsiteY25" fmla="*/ 1527414 h 5753325"/>
              <a:gd name="connsiteX26" fmla="*/ 6359177 w 6459988"/>
              <a:gd name="connsiteY26" fmla="*/ 1639513 h 5753325"/>
              <a:gd name="connsiteX27" fmla="*/ 6299489 w 6459988"/>
              <a:gd name="connsiteY27" fmla="*/ 1784860 h 5753325"/>
              <a:gd name="connsiteX28" fmla="*/ 6267878 w 6459988"/>
              <a:gd name="connsiteY28" fmla="*/ 1858572 h 5753325"/>
              <a:gd name="connsiteX29" fmla="*/ 6251146 w 6459988"/>
              <a:gd name="connsiteY29" fmla="*/ 1926167 h 5753325"/>
              <a:gd name="connsiteX30" fmla="*/ 6210686 w 6459988"/>
              <a:gd name="connsiteY30" fmla="*/ 2014834 h 5753325"/>
              <a:gd name="connsiteX31" fmla="*/ 6106652 w 6459988"/>
              <a:gd name="connsiteY31" fmla="*/ 2150572 h 5753325"/>
              <a:gd name="connsiteX32" fmla="*/ 6097813 w 6459988"/>
              <a:gd name="connsiteY32" fmla="*/ 2172208 h 5753325"/>
              <a:gd name="connsiteX33" fmla="*/ 6095990 w 6459988"/>
              <a:gd name="connsiteY33" fmla="*/ 2181185 h 5753325"/>
              <a:gd name="connsiteX34" fmla="*/ 6090126 w 6459988"/>
              <a:gd name="connsiteY34" fmla="*/ 2192533 h 5753325"/>
              <a:gd name="connsiteX35" fmla="*/ 6089503 w 6459988"/>
              <a:gd name="connsiteY35" fmla="*/ 2192543 h 5753325"/>
              <a:gd name="connsiteX36" fmla="*/ 6084946 w 6459988"/>
              <a:gd name="connsiteY36" fmla="*/ 2203694 h 5753325"/>
              <a:gd name="connsiteX37" fmla="*/ 5987861 w 6459988"/>
              <a:gd name="connsiteY37" fmla="*/ 2304868 h 5753325"/>
              <a:gd name="connsiteX38" fmla="*/ 5973439 w 6459988"/>
              <a:gd name="connsiteY38" fmla="*/ 2385635 h 5753325"/>
              <a:gd name="connsiteX39" fmla="*/ 5916727 w 6459988"/>
              <a:gd name="connsiteY39" fmla="*/ 2458777 h 5753325"/>
              <a:gd name="connsiteX40" fmla="*/ 5856524 w 6459988"/>
              <a:gd name="connsiteY40" fmla="*/ 2583281 h 5753325"/>
              <a:gd name="connsiteX41" fmla="*/ 5838091 w 6459988"/>
              <a:gd name="connsiteY41" fmla="*/ 2753474 h 5753325"/>
              <a:gd name="connsiteX42" fmla="*/ 5777471 w 6459988"/>
              <a:gd name="connsiteY42" fmla="*/ 2901570 h 5753325"/>
              <a:gd name="connsiteX43" fmla="*/ 5723992 w 6459988"/>
              <a:gd name="connsiteY43" fmla="*/ 2998752 h 5753325"/>
              <a:gd name="connsiteX44" fmla="*/ 5557886 w 6459988"/>
              <a:gd name="connsiteY44" fmla="*/ 3329735 h 5753325"/>
              <a:gd name="connsiteX45" fmla="*/ 5471501 w 6459988"/>
              <a:gd name="connsiteY45" fmla="*/ 3462221 h 5753325"/>
              <a:gd name="connsiteX46" fmla="*/ 5465154 w 6459988"/>
              <a:gd name="connsiteY46" fmla="*/ 3541065 h 5753325"/>
              <a:gd name="connsiteX47" fmla="*/ 5437889 w 6459988"/>
              <a:gd name="connsiteY47" fmla="*/ 3559927 h 5753325"/>
              <a:gd name="connsiteX48" fmla="*/ 5432770 w 6459988"/>
              <a:gd name="connsiteY48" fmla="*/ 3562948 h 5753325"/>
              <a:gd name="connsiteX49" fmla="*/ 5406795 w 6459988"/>
              <a:gd name="connsiteY49" fmla="*/ 3578594 h 5753325"/>
              <a:gd name="connsiteX50" fmla="*/ 5381495 w 6459988"/>
              <a:gd name="connsiteY50" fmla="*/ 3599883 h 5753325"/>
              <a:gd name="connsiteX51" fmla="*/ 5363689 w 6459988"/>
              <a:gd name="connsiteY51" fmla="*/ 3633299 h 5753325"/>
              <a:gd name="connsiteX52" fmla="*/ 5291870 w 6459988"/>
              <a:gd name="connsiteY52" fmla="*/ 3799039 h 5753325"/>
              <a:gd name="connsiteX53" fmla="*/ 5241600 w 6459988"/>
              <a:gd name="connsiteY53" fmla="*/ 3894238 h 5753325"/>
              <a:gd name="connsiteX54" fmla="*/ 5211041 w 6459988"/>
              <a:gd name="connsiteY54" fmla="*/ 3924184 h 5753325"/>
              <a:gd name="connsiteX55" fmla="*/ 5176073 w 6459988"/>
              <a:gd name="connsiteY55" fmla="*/ 3970179 h 5753325"/>
              <a:gd name="connsiteX56" fmla="*/ 5172826 w 6459988"/>
              <a:gd name="connsiteY56" fmla="*/ 3991773 h 5753325"/>
              <a:gd name="connsiteX57" fmla="*/ 5157053 w 6459988"/>
              <a:gd name="connsiteY57" fmla="*/ 3997708 h 5753325"/>
              <a:gd name="connsiteX58" fmla="*/ 5127922 w 6459988"/>
              <a:gd name="connsiteY58" fmla="*/ 4022660 h 5753325"/>
              <a:gd name="connsiteX59" fmla="*/ 5020872 w 6459988"/>
              <a:gd name="connsiteY59" fmla="*/ 4075951 h 5753325"/>
              <a:gd name="connsiteX60" fmla="*/ 4991410 w 6459988"/>
              <a:gd name="connsiteY60" fmla="*/ 4087598 h 5753325"/>
              <a:gd name="connsiteX61" fmla="*/ 4930112 w 6459988"/>
              <a:gd name="connsiteY61" fmla="*/ 4138459 h 5753325"/>
              <a:gd name="connsiteX62" fmla="*/ 4834224 w 6459988"/>
              <a:gd name="connsiteY62" fmla="*/ 4231643 h 5753325"/>
              <a:gd name="connsiteX63" fmla="*/ 4812599 w 6459988"/>
              <a:gd name="connsiteY63" fmla="*/ 4249449 h 5753325"/>
              <a:gd name="connsiteX64" fmla="*/ 4789188 w 6459988"/>
              <a:gd name="connsiteY64" fmla="*/ 4256678 h 5753325"/>
              <a:gd name="connsiteX65" fmla="*/ 4779554 w 6459988"/>
              <a:gd name="connsiteY65" fmla="*/ 4251313 h 5753325"/>
              <a:gd name="connsiteX66" fmla="*/ 4766885 w 6459988"/>
              <a:gd name="connsiteY66" fmla="*/ 4259812 h 5753325"/>
              <a:gd name="connsiteX67" fmla="*/ 4762510 w 6459988"/>
              <a:gd name="connsiteY67" fmla="*/ 4260383 h 5753325"/>
              <a:gd name="connsiteX68" fmla="*/ 4738416 w 6459988"/>
              <a:gd name="connsiteY68" fmla="*/ 4265355 h 5753325"/>
              <a:gd name="connsiteX69" fmla="*/ 4712007 w 6459988"/>
              <a:gd name="connsiteY69" fmla="*/ 4317892 h 5753325"/>
              <a:gd name="connsiteX70" fmla="*/ 4658930 w 6459988"/>
              <a:gd name="connsiteY70" fmla="*/ 4348041 h 5753325"/>
              <a:gd name="connsiteX71" fmla="*/ 4443526 w 6459988"/>
              <a:gd name="connsiteY71" fmla="*/ 4507851 h 5753325"/>
              <a:gd name="connsiteX72" fmla="*/ 4289766 w 6459988"/>
              <a:gd name="connsiteY72" fmla="*/ 4711450 h 5753325"/>
              <a:gd name="connsiteX73" fmla="*/ 4150870 w 6459988"/>
              <a:gd name="connsiteY73" fmla="*/ 4818480 h 5753325"/>
              <a:gd name="connsiteX74" fmla="*/ 4006639 w 6459988"/>
              <a:gd name="connsiteY74" fmla="*/ 4933815 h 5753325"/>
              <a:gd name="connsiteX75" fmla="*/ 3298210 w 6459988"/>
              <a:gd name="connsiteY75" fmla="*/ 5070790 h 5753325"/>
              <a:gd name="connsiteX76" fmla="*/ 2947678 w 6459988"/>
              <a:gd name="connsiteY76" fmla="*/ 5117869 h 5753325"/>
              <a:gd name="connsiteX77" fmla="*/ 2822169 w 6459988"/>
              <a:gd name="connsiteY77" fmla="*/ 5129396 h 5753325"/>
              <a:gd name="connsiteX78" fmla="*/ 2538773 w 6459988"/>
              <a:gd name="connsiteY78" fmla="*/ 5313397 h 5753325"/>
              <a:gd name="connsiteX79" fmla="*/ 2014500 w 6459988"/>
              <a:gd name="connsiteY79" fmla="*/ 5519744 h 5753325"/>
              <a:gd name="connsiteX80" fmla="*/ 1934391 w 6459988"/>
              <a:gd name="connsiteY80" fmla="*/ 5591335 h 5753325"/>
              <a:gd name="connsiteX81" fmla="*/ 1892550 w 6459988"/>
              <a:gd name="connsiteY81" fmla="*/ 5649708 h 5753325"/>
              <a:gd name="connsiteX82" fmla="*/ 1854769 w 6459988"/>
              <a:gd name="connsiteY82" fmla="*/ 5647691 h 5753325"/>
              <a:gd name="connsiteX83" fmla="*/ 1809461 w 6459988"/>
              <a:gd name="connsiteY83" fmla="*/ 5648628 h 5753325"/>
              <a:gd name="connsiteX84" fmla="*/ 1745150 w 6459988"/>
              <a:gd name="connsiteY84" fmla="*/ 5693879 h 5753325"/>
              <a:gd name="connsiteX85" fmla="*/ 1713375 w 6459988"/>
              <a:gd name="connsiteY85" fmla="*/ 5684672 h 5753325"/>
              <a:gd name="connsiteX86" fmla="*/ 1707808 w 6459988"/>
              <a:gd name="connsiteY86" fmla="*/ 5682611 h 5753325"/>
              <a:gd name="connsiteX87" fmla="*/ 1679313 w 6459988"/>
              <a:gd name="connsiteY87" fmla="*/ 5672360 h 5753325"/>
              <a:gd name="connsiteX88" fmla="*/ 1646933 w 6459988"/>
              <a:gd name="connsiteY88" fmla="*/ 5666227 h 5753325"/>
              <a:gd name="connsiteX89" fmla="*/ 1610055 w 6459988"/>
              <a:gd name="connsiteY89" fmla="*/ 5673643 h 5753325"/>
              <a:gd name="connsiteX90" fmla="*/ 1437641 w 6459988"/>
              <a:gd name="connsiteY90" fmla="*/ 5723266 h 5753325"/>
              <a:gd name="connsiteX91" fmla="*/ 1332869 w 6459988"/>
              <a:gd name="connsiteY91" fmla="*/ 5744752 h 5753325"/>
              <a:gd name="connsiteX92" fmla="*/ 1290525 w 6459988"/>
              <a:gd name="connsiteY92" fmla="*/ 5740036 h 5753325"/>
              <a:gd name="connsiteX93" fmla="*/ 1233107 w 6459988"/>
              <a:gd name="connsiteY93" fmla="*/ 5742106 h 5753325"/>
              <a:gd name="connsiteX94" fmla="*/ 1214532 w 6459988"/>
              <a:gd name="connsiteY94" fmla="*/ 5753325 h 5753325"/>
              <a:gd name="connsiteX95" fmla="*/ 1199955 w 6459988"/>
              <a:gd name="connsiteY95" fmla="*/ 5744831 h 5753325"/>
              <a:gd name="connsiteX96" fmla="*/ 1162337 w 6459988"/>
              <a:gd name="connsiteY96" fmla="*/ 5738048 h 5753325"/>
              <a:gd name="connsiteX97" fmla="*/ 1053457 w 6459988"/>
              <a:gd name="connsiteY97" fmla="*/ 5688676 h 5753325"/>
              <a:gd name="connsiteX98" fmla="*/ 1025798 w 6459988"/>
              <a:gd name="connsiteY98" fmla="*/ 5673166 h 5753325"/>
              <a:gd name="connsiteX99" fmla="*/ 947900 w 6459988"/>
              <a:gd name="connsiteY99" fmla="*/ 5657848 h 5753325"/>
              <a:gd name="connsiteX100" fmla="*/ 815627 w 6459988"/>
              <a:gd name="connsiteY100" fmla="*/ 5642557 h 5753325"/>
              <a:gd name="connsiteX101" fmla="*/ 788251 w 6459988"/>
              <a:gd name="connsiteY101" fmla="*/ 5637065 h 5753325"/>
              <a:gd name="connsiteX102" fmla="*/ 767822 w 6459988"/>
              <a:gd name="connsiteY102" fmla="*/ 5623450 h 5753325"/>
              <a:gd name="connsiteX103" fmla="*/ 765791 w 6459988"/>
              <a:gd name="connsiteY103" fmla="*/ 5612539 h 5753325"/>
              <a:gd name="connsiteX104" fmla="*/ 751230 w 6459988"/>
              <a:gd name="connsiteY104" fmla="*/ 5608092 h 5753325"/>
              <a:gd name="connsiteX105" fmla="*/ 748008 w 6459988"/>
              <a:gd name="connsiteY105" fmla="*/ 5605052 h 5753325"/>
              <a:gd name="connsiteX106" fmla="*/ 728871 w 6459988"/>
              <a:gd name="connsiteY106" fmla="*/ 5589469 h 5753325"/>
              <a:gd name="connsiteX107" fmla="*/ 671898 w 6459988"/>
              <a:gd name="connsiteY107" fmla="*/ 5602363 h 5753325"/>
              <a:gd name="connsiteX108" fmla="*/ 615065 w 6459988"/>
              <a:gd name="connsiteY108" fmla="*/ 5580257 h 5753325"/>
              <a:gd name="connsiteX109" fmla="*/ 355785 w 6459988"/>
              <a:gd name="connsiteY109" fmla="*/ 5514383 h 5753325"/>
              <a:gd name="connsiteX110" fmla="*/ 102269 w 6459988"/>
              <a:gd name="connsiteY110" fmla="*/ 5524347 h 5753325"/>
              <a:gd name="connsiteX111" fmla="*/ 13160 w 6459988"/>
              <a:gd name="connsiteY111" fmla="*/ 5514159 h 5753325"/>
              <a:gd name="connsiteX112" fmla="*/ 0 w 6459988"/>
              <a:gd name="connsiteY112" fmla="*/ 5511735 h 5753325"/>
              <a:gd name="connsiteX113" fmla="*/ 0 w 6459988"/>
              <a:gd name="connsiteY113" fmla="*/ 0 h 5753325"/>
              <a:gd name="connsiteX0" fmla="*/ 0 w 6459988"/>
              <a:gd name="connsiteY0" fmla="*/ 0 h 5753325"/>
              <a:gd name="connsiteX1" fmla="*/ 6438980 w 6459988"/>
              <a:gd name="connsiteY1" fmla="*/ 0 h 5753325"/>
              <a:gd name="connsiteX2" fmla="*/ 6439047 w 6459988"/>
              <a:gd name="connsiteY2" fmla="*/ 147 h 5753325"/>
              <a:gd name="connsiteX3" fmla="*/ 6443456 w 6459988"/>
              <a:gd name="connsiteY3" fmla="*/ 130105 h 5753325"/>
              <a:gd name="connsiteX4" fmla="*/ 6447632 w 6459988"/>
              <a:gd name="connsiteY4" fmla="*/ 170016 h 5753325"/>
              <a:gd name="connsiteX5" fmla="*/ 6396598 w 6459988"/>
              <a:gd name="connsiteY5" fmla="*/ 274847 h 5753325"/>
              <a:gd name="connsiteX6" fmla="*/ 6375685 w 6459988"/>
              <a:gd name="connsiteY6" fmla="*/ 535865 h 5753325"/>
              <a:gd name="connsiteX7" fmla="*/ 6354187 w 6459988"/>
              <a:gd name="connsiteY7" fmla="*/ 615799 h 5753325"/>
              <a:gd name="connsiteX8" fmla="*/ 6459988 w 6459988"/>
              <a:gd name="connsiteY8" fmla="*/ 707628 h 5753325"/>
              <a:gd name="connsiteX9" fmla="*/ 6344988 w 6459988"/>
              <a:gd name="connsiteY9" fmla="*/ 697330 h 5753325"/>
              <a:gd name="connsiteX10" fmla="*/ 6447445 w 6459988"/>
              <a:gd name="connsiteY10" fmla="*/ 780003 h 5753325"/>
              <a:gd name="connsiteX11" fmla="*/ 6426552 w 6459988"/>
              <a:gd name="connsiteY11" fmla="*/ 845805 h 5753325"/>
              <a:gd name="connsiteX12" fmla="*/ 6434072 w 6459988"/>
              <a:gd name="connsiteY12" fmla="*/ 910733 h 5753325"/>
              <a:gd name="connsiteX13" fmla="*/ 6432570 w 6459988"/>
              <a:gd name="connsiteY13" fmla="*/ 983394 h 5753325"/>
              <a:gd name="connsiteX14" fmla="*/ 6431878 w 6459988"/>
              <a:gd name="connsiteY14" fmla="*/ 1026728 h 5753325"/>
              <a:gd name="connsiteX15" fmla="*/ 6414269 w 6459988"/>
              <a:gd name="connsiteY15" fmla="*/ 1151111 h 5753325"/>
              <a:gd name="connsiteX16" fmla="*/ 6371722 w 6459988"/>
              <a:gd name="connsiteY16" fmla="*/ 1318080 h 5753325"/>
              <a:gd name="connsiteX17" fmla="*/ 6356023 w 6459988"/>
              <a:gd name="connsiteY17" fmla="*/ 1356227 h 5753325"/>
              <a:gd name="connsiteX18" fmla="*/ 6356157 w 6459988"/>
              <a:gd name="connsiteY18" fmla="*/ 1361967 h 5753325"/>
              <a:gd name="connsiteX19" fmla="*/ 6350613 w 6459988"/>
              <a:gd name="connsiteY19" fmla="*/ 1393569 h 5753325"/>
              <a:gd name="connsiteX20" fmla="*/ 6357062 w 6459988"/>
              <a:gd name="connsiteY20" fmla="*/ 1444071 h 5753325"/>
              <a:gd name="connsiteX21" fmla="*/ 6364832 w 6459988"/>
              <a:gd name="connsiteY21" fmla="*/ 1478763 h 5753325"/>
              <a:gd name="connsiteX22" fmla="*/ 6369745 w 6459988"/>
              <a:gd name="connsiteY22" fmla="*/ 1495680 h 5753325"/>
              <a:gd name="connsiteX23" fmla="*/ 6370898 w 6459988"/>
              <a:gd name="connsiteY23" fmla="*/ 1513331 h 5753325"/>
              <a:gd name="connsiteX24" fmla="*/ 6368801 w 6459988"/>
              <a:gd name="connsiteY24" fmla="*/ 1527414 h 5753325"/>
              <a:gd name="connsiteX25" fmla="*/ 6359177 w 6459988"/>
              <a:gd name="connsiteY25" fmla="*/ 1639513 h 5753325"/>
              <a:gd name="connsiteX26" fmla="*/ 6299489 w 6459988"/>
              <a:gd name="connsiteY26" fmla="*/ 1784860 h 5753325"/>
              <a:gd name="connsiteX27" fmla="*/ 6267878 w 6459988"/>
              <a:gd name="connsiteY27" fmla="*/ 1858572 h 5753325"/>
              <a:gd name="connsiteX28" fmla="*/ 6251146 w 6459988"/>
              <a:gd name="connsiteY28" fmla="*/ 1926167 h 5753325"/>
              <a:gd name="connsiteX29" fmla="*/ 6210686 w 6459988"/>
              <a:gd name="connsiteY29" fmla="*/ 2014834 h 5753325"/>
              <a:gd name="connsiteX30" fmla="*/ 6106652 w 6459988"/>
              <a:gd name="connsiteY30" fmla="*/ 2150572 h 5753325"/>
              <a:gd name="connsiteX31" fmla="*/ 6097813 w 6459988"/>
              <a:gd name="connsiteY31" fmla="*/ 2172208 h 5753325"/>
              <a:gd name="connsiteX32" fmla="*/ 6095990 w 6459988"/>
              <a:gd name="connsiteY32" fmla="*/ 2181185 h 5753325"/>
              <a:gd name="connsiteX33" fmla="*/ 6090126 w 6459988"/>
              <a:gd name="connsiteY33" fmla="*/ 2192533 h 5753325"/>
              <a:gd name="connsiteX34" fmla="*/ 6089503 w 6459988"/>
              <a:gd name="connsiteY34" fmla="*/ 2192543 h 5753325"/>
              <a:gd name="connsiteX35" fmla="*/ 6084946 w 6459988"/>
              <a:gd name="connsiteY35" fmla="*/ 2203694 h 5753325"/>
              <a:gd name="connsiteX36" fmla="*/ 5987861 w 6459988"/>
              <a:gd name="connsiteY36" fmla="*/ 2304868 h 5753325"/>
              <a:gd name="connsiteX37" fmla="*/ 5973439 w 6459988"/>
              <a:gd name="connsiteY37" fmla="*/ 2385635 h 5753325"/>
              <a:gd name="connsiteX38" fmla="*/ 5916727 w 6459988"/>
              <a:gd name="connsiteY38" fmla="*/ 2458777 h 5753325"/>
              <a:gd name="connsiteX39" fmla="*/ 5856524 w 6459988"/>
              <a:gd name="connsiteY39" fmla="*/ 2583281 h 5753325"/>
              <a:gd name="connsiteX40" fmla="*/ 5838091 w 6459988"/>
              <a:gd name="connsiteY40" fmla="*/ 2753474 h 5753325"/>
              <a:gd name="connsiteX41" fmla="*/ 5777471 w 6459988"/>
              <a:gd name="connsiteY41" fmla="*/ 2901570 h 5753325"/>
              <a:gd name="connsiteX42" fmla="*/ 5723992 w 6459988"/>
              <a:gd name="connsiteY42" fmla="*/ 2998752 h 5753325"/>
              <a:gd name="connsiteX43" fmla="*/ 5557886 w 6459988"/>
              <a:gd name="connsiteY43" fmla="*/ 3329735 h 5753325"/>
              <a:gd name="connsiteX44" fmla="*/ 5471501 w 6459988"/>
              <a:gd name="connsiteY44" fmla="*/ 3462221 h 5753325"/>
              <a:gd name="connsiteX45" fmla="*/ 5465154 w 6459988"/>
              <a:gd name="connsiteY45" fmla="*/ 3541065 h 5753325"/>
              <a:gd name="connsiteX46" fmla="*/ 5437889 w 6459988"/>
              <a:gd name="connsiteY46" fmla="*/ 3559927 h 5753325"/>
              <a:gd name="connsiteX47" fmla="*/ 5432770 w 6459988"/>
              <a:gd name="connsiteY47" fmla="*/ 3562948 h 5753325"/>
              <a:gd name="connsiteX48" fmla="*/ 5406795 w 6459988"/>
              <a:gd name="connsiteY48" fmla="*/ 3578594 h 5753325"/>
              <a:gd name="connsiteX49" fmla="*/ 5381495 w 6459988"/>
              <a:gd name="connsiteY49" fmla="*/ 3599883 h 5753325"/>
              <a:gd name="connsiteX50" fmla="*/ 5363689 w 6459988"/>
              <a:gd name="connsiteY50" fmla="*/ 3633299 h 5753325"/>
              <a:gd name="connsiteX51" fmla="*/ 5291870 w 6459988"/>
              <a:gd name="connsiteY51" fmla="*/ 3799039 h 5753325"/>
              <a:gd name="connsiteX52" fmla="*/ 5241600 w 6459988"/>
              <a:gd name="connsiteY52" fmla="*/ 3894238 h 5753325"/>
              <a:gd name="connsiteX53" fmla="*/ 5211041 w 6459988"/>
              <a:gd name="connsiteY53" fmla="*/ 3924184 h 5753325"/>
              <a:gd name="connsiteX54" fmla="*/ 5176073 w 6459988"/>
              <a:gd name="connsiteY54" fmla="*/ 3970179 h 5753325"/>
              <a:gd name="connsiteX55" fmla="*/ 5172826 w 6459988"/>
              <a:gd name="connsiteY55" fmla="*/ 3991773 h 5753325"/>
              <a:gd name="connsiteX56" fmla="*/ 5157053 w 6459988"/>
              <a:gd name="connsiteY56" fmla="*/ 3997708 h 5753325"/>
              <a:gd name="connsiteX57" fmla="*/ 5127922 w 6459988"/>
              <a:gd name="connsiteY57" fmla="*/ 4022660 h 5753325"/>
              <a:gd name="connsiteX58" fmla="*/ 5020872 w 6459988"/>
              <a:gd name="connsiteY58" fmla="*/ 4075951 h 5753325"/>
              <a:gd name="connsiteX59" fmla="*/ 4991410 w 6459988"/>
              <a:gd name="connsiteY59" fmla="*/ 4087598 h 5753325"/>
              <a:gd name="connsiteX60" fmla="*/ 4930112 w 6459988"/>
              <a:gd name="connsiteY60" fmla="*/ 4138459 h 5753325"/>
              <a:gd name="connsiteX61" fmla="*/ 4834224 w 6459988"/>
              <a:gd name="connsiteY61" fmla="*/ 4231643 h 5753325"/>
              <a:gd name="connsiteX62" fmla="*/ 4812599 w 6459988"/>
              <a:gd name="connsiteY62" fmla="*/ 4249449 h 5753325"/>
              <a:gd name="connsiteX63" fmla="*/ 4789188 w 6459988"/>
              <a:gd name="connsiteY63" fmla="*/ 4256678 h 5753325"/>
              <a:gd name="connsiteX64" fmla="*/ 4779554 w 6459988"/>
              <a:gd name="connsiteY64" fmla="*/ 4251313 h 5753325"/>
              <a:gd name="connsiteX65" fmla="*/ 4766885 w 6459988"/>
              <a:gd name="connsiteY65" fmla="*/ 4259812 h 5753325"/>
              <a:gd name="connsiteX66" fmla="*/ 4762510 w 6459988"/>
              <a:gd name="connsiteY66" fmla="*/ 4260383 h 5753325"/>
              <a:gd name="connsiteX67" fmla="*/ 4738416 w 6459988"/>
              <a:gd name="connsiteY67" fmla="*/ 4265355 h 5753325"/>
              <a:gd name="connsiteX68" fmla="*/ 4712007 w 6459988"/>
              <a:gd name="connsiteY68" fmla="*/ 4317892 h 5753325"/>
              <a:gd name="connsiteX69" fmla="*/ 4658930 w 6459988"/>
              <a:gd name="connsiteY69" fmla="*/ 4348041 h 5753325"/>
              <a:gd name="connsiteX70" fmla="*/ 4443526 w 6459988"/>
              <a:gd name="connsiteY70" fmla="*/ 4507851 h 5753325"/>
              <a:gd name="connsiteX71" fmla="*/ 4289766 w 6459988"/>
              <a:gd name="connsiteY71" fmla="*/ 4711450 h 5753325"/>
              <a:gd name="connsiteX72" fmla="*/ 4150870 w 6459988"/>
              <a:gd name="connsiteY72" fmla="*/ 4818480 h 5753325"/>
              <a:gd name="connsiteX73" fmla="*/ 4006639 w 6459988"/>
              <a:gd name="connsiteY73" fmla="*/ 4933815 h 5753325"/>
              <a:gd name="connsiteX74" fmla="*/ 3298210 w 6459988"/>
              <a:gd name="connsiteY74" fmla="*/ 5070790 h 5753325"/>
              <a:gd name="connsiteX75" fmla="*/ 2947678 w 6459988"/>
              <a:gd name="connsiteY75" fmla="*/ 5117869 h 5753325"/>
              <a:gd name="connsiteX76" fmla="*/ 2822169 w 6459988"/>
              <a:gd name="connsiteY76" fmla="*/ 5129396 h 5753325"/>
              <a:gd name="connsiteX77" fmla="*/ 2538773 w 6459988"/>
              <a:gd name="connsiteY77" fmla="*/ 5313397 h 5753325"/>
              <a:gd name="connsiteX78" fmla="*/ 2014500 w 6459988"/>
              <a:gd name="connsiteY78" fmla="*/ 5519744 h 5753325"/>
              <a:gd name="connsiteX79" fmla="*/ 1934391 w 6459988"/>
              <a:gd name="connsiteY79" fmla="*/ 5591335 h 5753325"/>
              <a:gd name="connsiteX80" fmla="*/ 1892550 w 6459988"/>
              <a:gd name="connsiteY80" fmla="*/ 5649708 h 5753325"/>
              <a:gd name="connsiteX81" fmla="*/ 1854769 w 6459988"/>
              <a:gd name="connsiteY81" fmla="*/ 5647691 h 5753325"/>
              <a:gd name="connsiteX82" fmla="*/ 1809461 w 6459988"/>
              <a:gd name="connsiteY82" fmla="*/ 5648628 h 5753325"/>
              <a:gd name="connsiteX83" fmla="*/ 1745150 w 6459988"/>
              <a:gd name="connsiteY83" fmla="*/ 5693879 h 5753325"/>
              <a:gd name="connsiteX84" fmla="*/ 1713375 w 6459988"/>
              <a:gd name="connsiteY84" fmla="*/ 5684672 h 5753325"/>
              <a:gd name="connsiteX85" fmla="*/ 1707808 w 6459988"/>
              <a:gd name="connsiteY85" fmla="*/ 5682611 h 5753325"/>
              <a:gd name="connsiteX86" fmla="*/ 1679313 w 6459988"/>
              <a:gd name="connsiteY86" fmla="*/ 5672360 h 5753325"/>
              <a:gd name="connsiteX87" fmla="*/ 1646933 w 6459988"/>
              <a:gd name="connsiteY87" fmla="*/ 5666227 h 5753325"/>
              <a:gd name="connsiteX88" fmla="*/ 1610055 w 6459988"/>
              <a:gd name="connsiteY88" fmla="*/ 5673643 h 5753325"/>
              <a:gd name="connsiteX89" fmla="*/ 1437641 w 6459988"/>
              <a:gd name="connsiteY89" fmla="*/ 5723266 h 5753325"/>
              <a:gd name="connsiteX90" fmla="*/ 1332869 w 6459988"/>
              <a:gd name="connsiteY90" fmla="*/ 5744752 h 5753325"/>
              <a:gd name="connsiteX91" fmla="*/ 1290525 w 6459988"/>
              <a:gd name="connsiteY91" fmla="*/ 5740036 h 5753325"/>
              <a:gd name="connsiteX92" fmla="*/ 1233107 w 6459988"/>
              <a:gd name="connsiteY92" fmla="*/ 5742106 h 5753325"/>
              <a:gd name="connsiteX93" fmla="*/ 1214532 w 6459988"/>
              <a:gd name="connsiteY93" fmla="*/ 5753325 h 5753325"/>
              <a:gd name="connsiteX94" fmla="*/ 1199955 w 6459988"/>
              <a:gd name="connsiteY94" fmla="*/ 5744831 h 5753325"/>
              <a:gd name="connsiteX95" fmla="*/ 1162337 w 6459988"/>
              <a:gd name="connsiteY95" fmla="*/ 5738048 h 5753325"/>
              <a:gd name="connsiteX96" fmla="*/ 1053457 w 6459988"/>
              <a:gd name="connsiteY96" fmla="*/ 5688676 h 5753325"/>
              <a:gd name="connsiteX97" fmla="*/ 1025798 w 6459988"/>
              <a:gd name="connsiteY97" fmla="*/ 5673166 h 5753325"/>
              <a:gd name="connsiteX98" fmla="*/ 947900 w 6459988"/>
              <a:gd name="connsiteY98" fmla="*/ 5657848 h 5753325"/>
              <a:gd name="connsiteX99" fmla="*/ 815627 w 6459988"/>
              <a:gd name="connsiteY99" fmla="*/ 5642557 h 5753325"/>
              <a:gd name="connsiteX100" fmla="*/ 788251 w 6459988"/>
              <a:gd name="connsiteY100" fmla="*/ 5637065 h 5753325"/>
              <a:gd name="connsiteX101" fmla="*/ 767822 w 6459988"/>
              <a:gd name="connsiteY101" fmla="*/ 5623450 h 5753325"/>
              <a:gd name="connsiteX102" fmla="*/ 765791 w 6459988"/>
              <a:gd name="connsiteY102" fmla="*/ 5612539 h 5753325"/>
              <a:gd name="connsiteX103" fmla="*/ 751230 w 6459988"/>
              <a:gd name="connsiteY103" fmla="*/ 5608092 h 5753325"/>
              <a:gd name="connsiteX104" fmla="*/ 748008 w 6459988"/>
              <a:gd name="connsiteY104" fmla="*/ 5605052 h 5753325"/>
              <a:gd name="connsiteX105" fmla="*/ 728871 w 6459988"/>
              <a:gd name="connsiteY105" fmla="*/ 5589469 h 5753325"/>
              <a:gd name="connsiteX106" fmla="*/ 671898 w 6459988"/>
              <a:gd name="connsiteY106" fmla="*/ 5602363 h 5753325"/>
              <a:gd name="connsiteX107" fmla="*/ 615065 w 6459988"/>
              <a:gd name="connsiteY107" fmla="*/ 5580257 h 5753325"/>
              <a:gd name="connsiteX108" fmla="*/ 355785 w 6459988"/>
              <a:gd name="connsiteY108" fmla="*/ 5514383 h 5753325"/>
              <a:gd name="connsiteX109" fmla="*/ 102269 w 6459988"/>
              <a:gd name="connsiteY109" fmla="*/ 5524347 h 5753325"/>
              <a:gd name="connsiteX110" fmla="*/ 13160 w 6459988"/>
              <a:gd name="connsiteY110" fmla="*/ 5514159 h 5753325"/>
              <a:gd name="connsiteX111" fmla="*/ 0 w 6459988"/>
              <a:gd name="connsiteY111" fmla="*/ 5511735 h 5753325"/>
              <a:gd name="connsiteX112" fmla="*/ 0 w 6459988"/>
              <a:gd name="connsiteY112"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75685 w 6447632"/>
              <a:gd name="connsiteY6" fmla="*/ 535865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447445 w 6447632"/>
              <a:gd name="connsiteY10" fmla="*/ 780003 h 5753325"/>
              <a:gd name="connsiteX11" fmla="*/ 6426552 w 6447632"/>
              <a:gd name="connsiteY11" fmla="*/ 845805 h 5753325"/>
              <a:gd name="connsiteX12" fmla="*/ 6434072 w 6447632"/>
              <a:gd name="connsiteY12" fmla="*/ 910733 h 5753325"/>
              <a:gd name="connsiteX13" fmla="*/ 6432570 w 6447632"/>
              <a:gd name="connsiteY13" fmla="*/ 983394 h 5753325"/>
              <a:gd name="connsiteX14" fmla="*/ 6431878 w 6447632"/>
              <a:gd name="connsiteY14" fmla="*/ 1026728 h 5753325"/>
              <a:gd name="connsiteX15" fmla="*/ 6414269 w 6447632"/>
              <a:gd name="connsiteY15" fmla="*/ 1151111 h 5753325"/>
              <a:gd name="connsiteX16" fmla="*/ 6371722 w 6447632"/>
              <a:gd name="connsiteY16" fmla="*/ 1318080 h 5753325"/>
              <a:gd name="connsiteX17" fmla="*/ 6356023 w 6447632"/>
              <a:gd name="connsiteY17" fmla="*/ 1356227 h 5753325"/>
              <a:gd name="connsiteX18" fmla="*/ 6356157 w 6447632"/>
              <a:gd name="connsiteY18" fmla="*/ 1361967 h 5753325"/>
              <a:gd name="connsiteX19" fmla="*/ 6350613 w 6447632"/>
              <a:gd name="connsiteY19" fmla="*/ 1393569 h 5753325"/>
              <a:gd name="connsiteX20" fmla="*/ 6357062 w 6447632"/>
              <a:gd name="connsiteY20" fmla="*/ 1444071 h 5753325"/>
              <a:gd name="connsiteX21" fmla="*/ 6364832 w 6447632"/>
              <a:gd name="connsiteY21" fmla="*/ 1478763 h 5753325"/>
              <a:gd name="connsiteX22" fmla="*/ 6369745 w 6447632"/>
              <a:gd name="connsiteY22" fmla="*/ 1495680 h 5753325"/>
              <a:gd name="connsiteX23" fmla="*/ 6370898 w 6447632"/>
              <a:gd name="connsiteY23" fmla="*/ 1513331 h 5753325"/>
              <a:gd name="connsiteX24" fmla="*/ 6368801 w 6447632"/>
              <a:gd name="connsiteY24" fmla="*/ 1527414 h 5753325"/>
              <a:gd name="connsiteX25" fmla="*/ 6359177 w 6447632"/>
              <a:gd name="connsiteY25" fmla="*/ 1639513 h 5753325"/>
              <a:gd name="connsiteX26" fmla="*/ 6299489 w 6447632"/>
              <a:gd name="connsiteY26" fmla="*/ 1784860 h 5753325"/>
              <a:gd name="connsiteX27" fmla="*/ 6267878 w 6447632"/>
              <a:gd name="connsiteY27" fmla="*/ 1858572 h 5753325"/>
              <a:gd name="connsiteX28" fmla="*/ 6251146 w 6447632"/>
              <a:gd name="connsiteY28" fmla="*/ 1926167 h 5753325"/>
              <a:gd name="connsiteX29" fmla="*/ 6210686 w 6447632"/>
              <a:gd name="connsiteY29" fmla="*/ 2014834 h 5753325"/>
              <a:gd name="connsiteX30" fmla="*/ 6106652 w 6447632"/>
              <a:gd name="connsiteY30" fmla="*/ 2150572 h 5753325"/>
              <a:gd name="connsiteX31" fmla="*/ 6097813 w 6447632"/>
              <a:gd name="connsiteY31" fmla="*/ 2172208 h 5753325"/>
              <a:gd name="connsiteX32" fmla="*/ 6095990 w 6447632"/>
              <a:gd name="connsiteY32" fmla="*/ 2181185 h 5753325"/>
              <a:gd name="connsiteX33" fmla="*/ 6090126 w 6447632"/>
              <a:gd name="connsiteY33" fmla="*/ 2192533 h 5753325"/>
              <a:gd name="connsiteX34" fmla="*/ 6089503 w 6447632"/>
              <a:gd name="connsiteY34" fmla="*/ 2192543 h 5753325"/>
              <a:gd name="connsiteX35" fmla="*/ 6084946 w 6447632"/>
              <a:gd name="connsiteY35" fmla="*/ 2203694 h 5753325"/>
              <a:gd name="connsiteX36" fmla="*/ 5987861 w 6447632"/>
              <a:gd name="connsiteY36" fmla="*/ 2304868 h 5753325"/>
              <a:gd name="connsiteX37" fmla="*/ 5973439 w 6447632"/>
              <a:gd name="connsiteY37" fmla="*/ 2385635 h 5753325"/>
              <a:gd name="connsiteX38" fmla="*/ 5916727 w 6447632"/>
              <a:gd name="connsiteY38" fmla="*/ 2458777 h 5753325"/>
              <a:gd name="connsiteX39" fmla="*/ 5856524 w 6447632"/>
              <a:gd name="connsiteY39" fmla="*/ 2583281 h 5753325"/>
              <a:gd name="connsiteX40" fmla="*/ 5838091 w 6447632"/>
              <a:gd name="connsiteY40" fmla="*/ 2753474 h 5753325"/>
              <a:gd name="connsiteX41" fmla="*/ 5777471 w 6447632"/>
              <a:gd name="connsiteY41" fmla="*/ 2901570 h 5753325"/>
              <a:gd name="connsiteX42" fmla="*/ 5723992 w 6447632"/>
              <a:gd name="connsiteY42" fmla="*/ 2998752 h 5753325"/>
              <a:gd name="connsiteX43" fmla="*/ 5557886 w 6447632"/>
              <a:gd name="connsiteY43" fmla="*/ 3329735 h 5753325"/>
              <a:gd name="connsiteX44" fmla="*/ 5471501 w 6447632"/>
              <a:gd name="connsiteY44" fmla="*/ 3462221 h 5753325"/>
              <a:gd name="connsiteX45" fmla="*/ 5465154 w 6447632"/>
              <a:gd name="connsiteY45" fmla="*/ 3541065 h 5753325"/>
              <a:gd name="connsiteX46" fmla="*/ 5437889 w 6447632"/>
              <a:gd name="connsiteY46" fmla="*/ 3559927 h 5753325"/>
              <a:gd name="connsiteX47" fmla="*/ 5432770 w 6447632"/>
              <a:gd name="connsiteY47" fmla="*/ 3562948 h 5753325"/>
              <a:gd name="connsiteX48" fmla="*/ 5406795 w 6447632"/>
              <a:gd name="connsiteY48" fmla="*/ 3578594 h 5753325"/>
              <a:gd name="connsiteX49" fmla="*/ 5381495 w 6447632"/>
              <a:gd name="connsiteY49" fmla="*/ 3599883 h 5753325"/>
              <a:gd name="connsiteX50" fmla="*/ 5363689 w 6447632"/>
              <a:gd name="connsiteY50" fmla="*/ 3633299 h 5753325"/>
              <a:gd name="connsiteX51" fmla="*/ 5291870 w 6447632"/>
              <a:gd name="connsiteY51" fmla="*/ 3799039 h 5753325"/>
              <a:gd name="connsiteX52" fmla="*/ 5241600 w 6447632"/>
              <a:gd name="connsiteY52" fmla="*/ 3894238 h 5753325"/>
              <a:gd name="connsiteX53" fmla="*/ 5211041 w 6447632"/>
              <a:gd name="connsiteY53" fmla="*/ 3924184 h 5753325"/>
              <a:gd name="connsiteX54" fmla="*/ 5176073 w 6447632"/>
              <a:gd name="connsiteY54" fmla="*/ 3970179 h 5753325"/>
              <a:gd name="connsiteX55" fmla="*/ 5172826 w 6447632"/>
              <a:gd name="connsiteY55" fmla="*/ 3991773 h 5753325"/>
              <a:gd name="connsiteX56" fmla="*/ 5157053 w 6447632"/>
              <a:gd name="connsiteY56" fmla="*/ 3997708 h 5753325"/>
              <a:gd name="connsiteX57" fmla="*/ 5127922 w 6447632"/>
              <a:gd name="connsiteY57" fmla="*/ 4022660 h 5753325"/>
              <a:gd name="connsiteX58" fmla="*/ 5020872 w 6447632"/>
              <a:gd name="connsiteY58" fmla="*/ 4075951 h 5753325"/>
              <a:gd name="connsiteX59" fmla="*/ 4991410 w 6447632"/>
              <a:gd name="connsiteY59" fmla="*/ 4087598 h 5753325"/>
              <a:gd name="connsiteX60" fmla="*/ 4930112 w 6447632"/>
              <a:gd name="connsiteY60" fmla="*/ 4138459 h 5753325"/>
              <a:gd name="connsiteX61" fmla="*/ 4834224 w 6447632"/>
              <a:gd name="connsiteY61" fmla="*/ 4231643 h 5753325"/>
              <a:gd name="connsiteX62" fmla="*/ 4812599 w 6447632"/>
              <a:gd name="connsiteY62" fmla="*/ 4249449 h 5753325"/>
              <a:gd name="connsiteX63" fmla="*/ 4789188 w 6447632"/>
              <a:gd name="connsiteY63" fmla="*/ 4256678 h 5753325"/>
              <a:gd name="connsiteX64" fmla="*/ 4779554 w 6447632"/>
              <a:gd name="connsiteY64" fmla="*/ 4251313 h 5753325"/>
              <a:gd name="connsiteX65" fmla="*/ 4766885 w 6447632"/>
              <a:gd name="connsiteY65" fmla="*/ 4259812 h 5753325"/>
              <a:gd name="connsiteX66" fmla="*/ 4762510 w 6447632"/>
              <a:gd name="connsiteY66" fmla="*/ 4260383 h 5753325"/>
              <a:gd name="connsiteX67" fmla="*/ 4738416 w 6447632"/>
              <a:gd name="connsiteY67" fmla="*/ 4265355 h 5753325"/>
              <a:gd name="connsiteX68" fmla="*/ 4712007 w 6447632"/>
              <a:gd name="connsiteY68" fmla="*/ 4317892 h 5753325"/>
              <a:gd name="connsiteX69" fmla="*/ 4658930 w 6447632"/>
              <a:gd name="connsiteY69" fmla="*/ 4348041 h 5753325"/>
              <a:gd name="connsiteX70" fmla="*/ 4443526 w 6447632"/>
              <a:gd name="connsiteY70" fmla="*/ 4507851 h 5753325"/>
              <a:gd name="connsiteX71" fmla="*/ 4289766 w 6447632"/>
              <a:gd name="connsiteY71" fmla="*/ 4711450 h 5753325"/>
              <a:gd name="connsiteX72" fmla="*/ 4150870 w 6447632"/>
              <a:gd name="connsiteY72" fmla="*/ 4818480 h 5753325"/>
              <a:gd name="connsiteX73" fmla="*/ 4006639 w 6447632"/>
              <a:gd name="connsiteY73" fmla="*/ 4933815 h 5753325"/>
              <a:gd name="connsiteX74" fmla="*/ 3298210 w 6447632"/>
              <a:gd name="connsiteY74" fmla="*/ 5070790 h 5753325"/>
              <a:gd name="connsiteX75" fmla="*/ 2947678 w 6447632"/>
              <a:gd name="connsiteY75" fmla="*/ 5117869 h 5753325"/>
              <a:gd name="connsiteX76" fmla="*/ 2822169 w 6447632"/>
              <a:gd name="connsiteY76" fmla="*/ 5129396 h 5753325"/>
              <a:gd name="connsiteX77" fmla="*/ 2538773 w 6447632"/>
              <a:gd name="connsiteY77" fmla="*/ 5313397 h 5753325"/>
              <a:gd name="connsiteX78" fmla="*/ 2014500 w 6447632"/>
              <a:gd name="connsiteY78" fmla="*/ 5519744 h 5753325"/>
              <a:gd name="connsiteX79" fmla="*/ 1934391 w 6447632"/>
              <a:gd name="connsiteY79" fmla="*/ 5591335 h 5753325"/>
              <a:gd name="connsiteX80" fmla="*/ 1892550 w 6447632"/>
              <a:gd name="connsiteY80" fmla="*/ 5649708 h 5753325"/>
              <a:gd name="connsiteX81" fmla="*/ 1854769 w 6447632"/>
              <a:gd name="connsiteY81" fmla="*/ 5647691 h 5753325"/>
              <a:gd name="connsiteX82" fmla="*/ 1809461 w 6447632"/>
              <a:gd name="connsiteY82" fmla="*/ 5648628 h 5753325"/>
              <a:gd name="connsiteX83" fmla="*/ 1745150 w 6447632"/>
              <a:gd name="connsiteY83" fmla="*/ 5693879 h 5753325"/>
              <a:gd name="connsiteX84" fmla="*/ 1713375 w 6447632"/>
              <a:gd name="connsiteY84" fmla="*/ 5684672 h 5753325"/>
              <a:gd name="connsiteX85" fmla="*/ 1707808 w 6447632"/>
              <a:gd name="connsiteY85" fmla="*/ 5682611 h 5753325"/>
              <a:gd name="connsiteX86" fmla="*/ 1679313 w 6447632"/>
              <a:gd name="connsiteY86" fmla="*/ 5672360 h 5753325"/>
              <a:gd name="connsiteX87" fmla="*/ 1646933 w 6447632"/>
              <a:gd name="connsiteY87" fmla="*/ 5666227 h 5753325"/>
              <a:gd name="connsiteX88" fmla="*/ 1610055 w 6447632"/>
              <a:gd name="connsiteY88" fmla="*/ 5673643 h 5753325"/>
              <a:gd name="connsiteX89" fmla="*/ 1437641 w 6447632"/>
              <a:gd name="connsiteY89" fmla="*/ 5723266 h 5753325"/>
              <a:gd name="connsiteX90" fmla="*/ 1332869 w 6447632"/>
              <a:gd name="connsiteY90" fmla="*/ 5744752 h 5753325"/>
              <a:gd name="connsiteX91" fmla="*/ 1290525 w 6447632"/>
              <a:gd name="connsiteY91" fmla="*/ 5740036 h 5753325"/>
              <a:gd name="connsiteX92" fmla="*/ 1233107 w 6447632"/>
              <a:gd name="connsiteY92" fmla="*/ 5742106 h 5753325"/>
              <a:gd name="connsiteX93" fmla="*/ 1214532 w 6447632"/>
              <a:gd name="connsiteY93" fmla="*/ 5753325 h 5753325"/>
              <a:gd name="connsiteX94" fmla="*/ 1199955 w 6447632"/>
              <a:gd name="connsiteY94" fmla="*/ 5744831 h 5753325"/>
              <a:gd name="connsiteX95" fmla="*/ 1162337 w 6447632"/>
              <a:gd name="connsiteY95" fmla="*/ 5738048 h 5753325"/>
              <a:gd name="connsiteX96" fmla="*/ 1053457 w 6447632"/>
              <a:gd name="connsiteY96" fmla="*/ 5688676 h 5753325"/>
              <a:gd name="connsiteX97" fmla="*/ 1025798 w 6447632"/>
              <a:gd name="connsiteY97" fmla="*/ 5673166 h 5753325"/>
              <a:gd name="connsiteX98" fmla="*/ 947900 w 6447632"/>
              <a:gd name="connsiteY98" fmla="*/ 5657848 h 5753325"/>
              <a:gd name="connsiteX99" fmla="*/ 815627 w 6447632"/>
              <a:gd name="connsiteY99" fmla="*/ 5642557 h 5753325"/>
              <a:gd name="connsiteX100" fmla="*/ 788251 w 6447632"/>
              <a:gd name="connsiteY100" fmla="*/ 5637065 h 5753325"/>
              <a:gd name="connsiteX101" fmla="*/ 767822 w 6447632"/>
              <a:gd name="connsiteY101" fmla="*/ 5623450 h 5753325"/>
              <a:gd name="connsiteX102" fmla="*/ 765791 w 6447632"/>
              <a:gd name="connsiteY102" fmla="*/ 5612539 h 5753325"/>
              <a:gd name="connsiteX103" fmla="*/ 751230 w 6447632"/>
              <a:gd name="connsiteY103" fmla="*/ 5608092 h 5753325"/>
              <a:gd name="connsiteX104" fmla="*/ 748008 w 6447632"/>
              <a:gd name="connsiteY104" fmla="*/ 5605052 h 5753325"/>
              <a:gd name="connsiteX105" fmla="*/ 728871 w 6447632"/>
              <a:gd name="connsiteY105" fmla="*/ 5589469 h 5753325"/>
              <a:gd name="connsiteX106" fmla="*/ 671898 w 6447632"/>
              <a:gd name="connsiteY106" fmla="*/ 5602363 h 5753325"/>
              <a:gd name="connsiteX107" fmla="*/ 615065 w 6447632"/>
              <a:gd name="connsiteY107" fmla="*/ 5580257 h 5753325"/>
              <a:gd name="connsiteX108" fmla="*/ 355785 w 6447632"/>
              <a:gd name="connsiteY108" fmla="*/ 5514383 h 5753325"/>
              <a:gd name="connsiteX109" fmla="*/ 102269 w 6447632"/>
              <a:gd name="connsiteY109" fmla="*/ 5524347 h 5753325"/>
              <a:gd name="connsiteX110" fmla="*/ 13160 w 6447632"/>
              <a:gd name="connsiteY110" fmla="*/ 5514159 h 5753325"/>
              <a:gd name="connsiteX111" fmla="*/ 0 w 6447632"/>
              <a:gd name="connsiteY111" fmla="*/ 5511735 h 5753325"/>
              <a:gd name="connsiteX112" fmla="*/ 0 w 6447632"/>
              <a:gd name="connsiteY112"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75685 w 6447632"/>
              <a:gd name="connsiteY6" fmla="*/ 535865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426552 w 6447632"/>
              <a:gd name="connsiteY11" fmla="*/ 845805 h 5753325"/>
              <a:gd name="connsiteX12" fmla="*/ 6434072 w 6447632"/>
              <a:gd name="connsiteY12" fmla="*/ 910733 h 5753325"/>
              <a:gd name="connsiteX13" fmla="*/ 6432570 w 6447632"/>
              <a:gd name="connsiteY13" fmla="*/ 983394 h 5753325"/>
              <a:gd name="connsiteX14" fmla="*/ 6431878 w 6447632"/>
              <a:gd name="connsiteY14" fmla="*/ 1026728 h 5753325"/>
              <a:gd name="connsiteX15" fmla="*/ 6414269 w 6447632"/>
              <a:gd name="connsiteY15" fmla="*/ 1151111 h 5753325"/>
              <a:gd name="connsiteX16" fmla="*/ 6371722 w 6447632"/>
              <a:gd name="connsiteY16" fmla="*/ 1318080 h 5753325"/>
              <a:gd name="connsiteX17" fmla="*/ 6356023 w 6447632"/>
              <a:gd name="connsiteY17" fmla="*/ 1356227 h 5753325"/>
              <a:gd name="connsiteX18" fmla="*/ 6356157 w 6447632"/>
              <a:gd name="connsiteY18" fmla="*/ 1361967 h 5753325"/>
              <a:gd name="connsiteX19" fmla="*/ 6350613 w 6447632"/>
              <a:gd name="connsiteY19" fmla="*/ 1393569 h 5753325"/>
              <a:gd name="connsiteX20" fmla="*/ 6357062 w 6447632"/>
              <a:gd name="connsiteY20" fmla="*/ 1444071 h 5753325"/>
              <a:gd name="connsiteX21" fmla="*/ 6364832 w 6447632"/>
              <a:gd name="connsiteY21" fmla="*/ 1478763 h 5753325"/>
              <a:gd name="connsiteX22" fmla="*/ 6369745 w 6447632"/>
              <a:gd name="connsiteY22" fmla="*/ 1495680 h 5753325"/>
              <a:gd name="connsiteX23" fmla="*/ 6370898 w 6447632"/>
              <a:gd name="connsiteY23" fmla="*/ 1513331 h 5753325"/>
              <a:gd name="connsiteX24" fmla="*/ 6368801 w 6447632"/>
              <a:gd name="connsiteY24" fmla="*/ 1527414 h 5753325"/>
              <a:gd name="connsiteX25" fmla="*/ 6359177 w 6447632"/>
              <a:gd name="connsiteY25" fmla="*/ 1639513 h 5753325"/>
              <a:gd name="connsiteX26" fmla="*/ 6299489 w 6447632"/>
              <a:gd name="connsiteY26" fmla="*/ 1784860 h 5753325"/>
              <a:gd name="connsiteX27" fmla="*/ 6267878 w 6447632"/>
              <a:gd name="connsiteY27" fmla="*/ 1858572 h 5753325"/>
              <a:gd name="connsiteX28" fmla="*/ 6251146 w 6447632"/>
              <a:gd name="connsiteY28" fmla="*/ 1926167 h 5753325"/>
              <a:gd name="connsiteX29" fmla="*/ 6210686 w 6447632"/>
              <a:gd name="connsiteY29" fmla="*/ 2014834 h 5753325"/>
              <a:gd name="connsiteX30" fmla="*/ 6106652 w 6447632"/>
              <a:gd name="connsiteY30" fmla="*/ 2150572 h 5753325"/>
              <a:gd name="connsiteX31" fmla="*/ 6097813 w 6447632"/>
              <a:gd name="connsiteY31" fmla="*/ 2172208 h 5753325"/>
              <a:gd name="connsiteX32" fmla="*/ 6095990 w 6447632"/>
              <a:gd name="connsiteY32" fmla="*/ 2181185 h 5753325"/>
              <a:gd name="connsiteX33" fmla="*/ 6090126 w 6447632"/>
              <a:gd name="connsiteY33" fmla="*/ 2192533 h 5753325"/>
              <a:gd name="connsiteX34" fmla="*/ 6089503 w 6447632"/>
              <a:gd name="connsiteY34" fmla="*/ 2192543 h 5753325"/>
              <a:gd name="connsiteX35" fmla="*/ 6084946 w 6447632"/>
              <a:gd name="connsiteY35" fmla="*/ 2203694 h 5753325"/>
              <a:gd name="connsiteX36" fmla="*/ 5987861 w 6447632"/>
              <a:gd name="connsiteY36" fmla="*/ 2304868 h 5753325"/>
              <a:gd name="connsiteX37" fmla="*/ 5973439 w 6447632"/>
              <a:gd name="connsiteY37" fmla="*/ 2385635 h 5753325"/>
              <a:gd name="connsiteX38" fmla="*/ 5916727 w 6447632"/>
              <a:gd name="connsiteY38" fmla="*/ 2458777 h 5753325"/>
              <a:gd name="connsiteX39" fmla="*/ 5856524 w 6447632"/>
              <a:gd name="connsiteY39" fmla="*/ 2583281 h 5753325"/>
              <a:gd name="connsiteX40" fmla="*/ 5838091 w 6447632"/>
              <a:gd name="connsiteY40" fmla="*/ 2753474 h 5753325"/>
              <a:gd name="connsiteX41" fmla="*/ 5777471 w 6447632"/>
              <a:gd name="connsiteY41" fmla="*/ 2901570 h 5753325"/>
              <a:gd name="connsiteX42" fmla="*/ 5723992 w 6447632"/>
              <a:gd name="connsiteY42" fmla="*/ 2998752 h 5753325"/>
              <a:gd name="connsiteX43" fmla="*/ 5557886 w 6447632"/>
              <a:gd name="connsiteY43" fmla="*/ 3329735 h 5753325"/>
              <a:gd name="connsiteX44" fmla="*/ 5471501 w 6447632"/>
              <a:gd name="connsiteY44" fmla="*/ 3462221 h 5753325"/>
              <a:gd name="connsiteX45" fmla="*/ 5465154 w 6447632"/>
              <a:gd name="connsiteY45" fmla="*/ 3541065 h 5753325"/>
              <a:gd name="connsiteX46" fmla="*/ 5437889 w 6447632"/>
              <a:gd name="connsiteY46" fmla="*/ 3559927 h 5753325"/>
              <a:gd name="connsiteX47" fmla="*/ 5432770 w 6447632"/>
              <a:gd name="connsiteY47" fmla="*/ 3562948 h 5753325"/>
              <a:gd name="connsiteX48" fmla="*/ 5406795 w 6447632"/>
              <a:gd name="connsiteY48" fmla="*/ 3578594 h 5753325"/>
              <a:gd name="connsiteX49" fmla="*/ 5381495 w 6447632"/>
              <a:gd name="connsiteY49" fmla="*/ 3599883 h 5753325"/>
              <a:gd name="connsiteX50" fmla="*/ 5363689 w 6447632"/>
              <a:gd name="connsiteY50" fmla="*/ 3633299 h 5753325"/>
              <a:gd name="connsiteX51" fmla="*/ 5291870 w 6447632"/>
              <a:gd name="connsiteY51" fmla="*/ 3799039 h 5753325"/>
              <a:gd name="connsiteX52" fmla="*/ 5241600 w 6447632"/>
              <a:gd name="connsiteY52" fmla="*/ 3894238 h 5753325"/>
              <a:gd name="connsiteX53" fmla="*/ 5211041 w 6447632"/>
              <a:gd name="connsiteY53" fmla="*/ 3924184 h 5753325"/>
              <a:gd name="connsiteX54" fmla="*/ 5176073 w 6447632"/>
              <a:gd name="connsiteY54" fmla="*/ 3970179 h 5753325"/>
              <a:gd name="connsiteX55" fmla="*/ 5172826 w 6447632"/>
              <a:gd name="connsiteY55" fmla="*/ 3991773 h 5753325"/>
              <a:gd name="connsiteX56" fmla="*/ 5157053 w 6447632"/>
              <a:gd name="connsiteY56" fmla="*/ 3997708 h 5753325"/>
              <a:gd name="connsiteX57" fmla="*/ 5127922 w 6447632"/>
              <a:gd name="connsiteY57" fmla="*/ 4022660 h 5753325"/>
              <a:gd name="connsiteX58" fmla="*/ 5020872 w 6447632"/>
              <a:gd name="connsiteY58" fmla="*/ 4075951 h 5753325"/>
              <a:gd name="connsiteX59" fmla="*/ 4991410 w 6447632"/>
              <a:gd name="connsiteY59" fmla="*/ 4087598 h 5753325"/>
              <a:gd name="connsiteX60" fmla="*/ 4930112 w 6447632"/>
              <a:gd name="connsiteY60" fmla="*/ 4138459 h 5753325"/>
              <a:gd name="connsiteX61" fmla="*/ 4834224 w 6447632"/>
              <a:gd name="connsiteY61" fmla="*/ 4231643 h 5753325"/>
              <a:gd name="connsiteX62" fmla="*/ 4812599 w 6447632"/>
              <a:gd name="connsiteY62" fmla="*/ 4249449 h 5753325"/>
              <a:gd name="connsiteX63" fmla="*/ 4789188 w 6447632"/>
              <a:gd name="connsiteY63" fmla="*/ 4256678 h 5753325"/>
              <a:gd name="connsiteX64" fmla="*/ 4779554 w 6447632"/>
              <a:gd name="connsiteY64" fmla="*/ 4251313 h 5753325"/>
              <a:gd name="connsiteX65" fmla="*/ 4766885 w 6447632"/>
              <a:gd name="connsiteY65" fmla="*/ 4259812 h 5753325"/>
              <a:gd name="connsiteX66" fmla="*/ 4762510 w 6447632"/>
              <a:gd name="connsiteY66" fmla="*/ 4260383 h 5753325"/>
              <a:gd name="connsiteX67" fmla="*/ 4738416 w 6447632"/>
              <a:gd name="connsiteY67" fmla="*/ 4265355 h 5753325"/>
              <a:gd name="connsiteX68" fmla="*/ 4712007 w 6447632"/>
              <a:gd name="connsiteY68" fmla="*/ 4317892 h 5753325"/>
              <a:gd name="connsiteX69" fmla="*/ 4658930 w 6447632"/>
              <a:gd name="connsiteY69" fmla="*/ 4348041 h 5753325"/>
              <a:gd name="connsiteX70" fmla="*/ 4443526 w 6447632"/>
              <a:gd name="connsiteY70" fmla="*/ 4507851 h 5753325"/>
              <a:gd name="connsiteX71" fmla="*/ 4289766 w 6447632"/>
              <a:gd name="connsiteY71" fmla="*/ 4711450 h 5753325"/>
              <a:gd name="connsiteX72" fmla="*/ 4150870 w 6447632"/>
              <a:gd name="connsiteY72" fmla="*/ 4818480 h 5753325"/>
              <a:gd name="connsiteX73" fmla="*/ 4006639 w 6447632"/>
              <a:gd name="connsiteY73" fmla="*/ 4933815 h 5753325"/>
              <a:gd name="connsiteX74" fmla="*/ 3298210 w 6447632"/>
              <a:gd name="connsiteY74" fmla="*/ 5070790 h 5753325"/>
              <a:gd name="connsiteX75" fmla="*/ 2947678 w 6447632"/>
              <a:gd name="connsiteY75" fmla="*/ 5117869 h 5753325"/>
              <a:gd name="connsiteX76" fmla="*/ 2822169 w 6447632"/>
              <a:gd name="connsiteY76" fmla="*/ 5129396 h 5753325"/>
              <a:gd name="connsiteX77" fmla="*/ 2538773 w 6447632"/>
              <a:gd name="connsiteY77" fmla="*/ 5313397 h 5753325"/>
              <a:gd name="connsiteX78" fmla="*/ 2014500 w 6447632"/>
              <a:gd name="connsiteY78" fmla="*/ 5519744 h 5753325"/>
              <a:gd name="connsiteX79" fmla="*/ 1934391 w 6447632"/>
              <a:gd name="connsiteY79" fmla="*/ 5591335 h 5753325"/>
              <a:gd name="connsiteX80" fmla="*/ 1892550 w 6447632"/>
              <a:gd name="connsiteY80" fmla="*/ 5649708 h 5753325"/>
              <a:gd name="connsiteX81" fmla="*/ 1854769 w 6447632"/>
              <a:gd name="connsiteY81" fmla="*/ 5647691 h 5753325"/>
              <a:gd name="connsiteX82" fmla="*/ 1809461 w 6447632"/>
              <a:gd name="connsiteY82" fmla="*/ 5648628 h 5753325"/>
              <a:gd name="connsiteX83" fmla="*/ 1745150 w 6447632"/>
              <a:gd name="connsiteY83" fmla="*/ 5693879 h 5753325"/>
              <a:gd name="connsiteX84" fmla="*/ 1713375 w 6447632"/>
              <a:gd name="connsiteY84" fmla="*/ 5684672 h 5753325"/>
              <a:gd name="connsiteX85" fmla="*/ 1707808 w 6447632"/>
              <a:gd name="connsiteY85" fmla="*/ 5682611 h 5753325"/>
              <a:gd name="connsiteX86" fmla="*/ 1679313 w 6447632"/>
              <a:gd name="connsiteY86" fmla="*/ 5672360 h 5753325"/>
              <a:gd name="connsiteX87" fmla="*/ 1646933 w 6447632"/>
              <a:gd name="connsiteY87" fmla="*/ 5666227 h 5753325"/>
              <a:gd name="connsiteX88" fmla="*/ 1610055 w 6447632"/>
              <a:gd name="connsiteY88" fmla="*/ 5673643 h 5753325"/>
              <a:gd name="connsiteX89" fmla="*/ 1437641 w 6447632"/>
              <a:gd name="connsiteY89" fmla="*/ 5723266 h 5753325"/>
              <a:gd name="connsiteX90" fmla="*/ 1332869 w 6447632"/>
              <a:gd name="connsiteY90" fmla="*/ 5744752 h 5753325"/>
              <a:gd name="connsiteX91" fmla="*/ 1290525 w 6447632"/>
              <a:gd name="connsiteY91" fmla="*/ 5740036 h 5753325"/>
              <a:gd name="connsiteX92" fmla="*/ 1233107 w 6447632"/>
              <a:gd name="connsiteY92" fmla="*/ 5742106 h 5753325"/>
              <a:gd name="connsiteX93" fmla="*/ 1214532 w 6447632"/>
              <a:gd name="connsiteY93" fmla="*/ 5753325 h 5753325"/>
              <a:gd name="connsiteX94" fmla="*/ 1199955 w 6447632"/>
              <a:gd name="connsiteY94" fmla="*/ 5744831 h 5753325"/>
              <a:gd name="connsiteX95" fmla="*/ 1162337 w 6447632"/>
              <a:gd name="connsiteY95" fmla="*/ 5738048 h 5753325"/>
              <a:gd name="connsiteX96" fmla="*/ 1053457 w 6447632"/>
              <a:gd name="connsiteY96" fmla="*/ 5688676 h 5753325"/>
              <a:gd name="connsiteX97" fmla="*/ 1025798 w 6447632"/>
              <a:gd name="connsiteY97" fmla="*/ 5673166 h 5753325"/>
              <a:gd name="connsiteX98" fmla="*/ 947900 w 6447632"/>
              <a:gd name="connsiteY98" fmla="*/ 5657848 h 5753325"/>
              <a:gd name="connsiteX99" fmla="*/ 815627 w 6447632"/>
              <a:gd name="connsiteY99" fmla="*/ 5642557 h 5753325"/>
              <a:gd name="connsiteX100" fmla="*/ 788251 w 6447632"/>
              <a:gd name="connsiteY100" fmla="*/ 5637065 h 5753325"/>
              <a:gd name="connsiteX101" fmla="*/ 767822 w 6447632"/>
              <a:gd name="connsiteY101" fmla="*/ 5623450 h 5753325"/>
              <a:gd name="connsiteX102" fmla="*/ 765791 w 6447632"/>
              <a:gd name="connsiteY102" fmla="*/ 5612539 h 5753325"/>
              <a:gd name="connsiteX103" fmla="*/ 751230 w 6447632"/>
              <a:gd name="connsiteY103" fmla="*/ 5608092 h 5753325"/>
              <a:gd name="connsiteX104" fmla="*/ 748008 w 6447632"/>
              <a:gd name="connsiteY104" fmla="*/ 5605052 h 5753325"/>
              <a:gd name="connsiteX105" fmla="*/ 728871 w 6447632"/>
              <a:gd name="connsiteY105" fmla="*/ 5589469 h 5753325"/>
              <a:gd name="connsiteX106" fmla="*/ 671898 w 6447632"/>
              <a:gd name="connsiteY106" fmla="*/ 5602363 h 5753325"/>
              <a:gd name="connsiteX107" fmla="*/ 615065 w 6447632"/>
              <a:gd name="connsiteY107" fmla="*/ 5580257 h 5753325"/>
              <a:gd name="connsiteX108" fmla="*/ 355785 w 6447632"/>
              <a:gd name="connsiteY108" fmla="*/ 5514383 h 5753325"/>
              <a:gd name="connsiteX109" fmla="*/ 102269 w 6447632"/>
              <a:gd name="connsiteY109" fmla="*/ 5524347 h 5753325"/>
              <a:gd name="connsiteX110" fmla="*/ 13160 w 6447632"/>
              <a:gd name="connsiteY110" fmla="*/ 5514159 h 5753325"/>
              <a:gd name="connsiteX111" fmla="*/ 0 w 6447632"/>
              <a:gd name="connsiteY111" fmla="*/ 5511735 h 5753325"/>
              <a:gd name="connsiteX112" fmla="*/ 0 w 6447632"/>
              <a:gd name="connsiteY112"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426552 w 6447632"/>
              <a:gd name="connsiteY11" fmla="*/ 845805 h 5753325"/>
              <a:gd name="connsiteX12" fmla="*/ 6434072 w 6447632"/>
              <a:gd name="connsiteY12" fmla="*/ 910733 h 5753325"/>
              <a:gd name="connsiteX13" fmla="*/ 6432570 w 6447632"/>
              <a:gd name="connsiteY13" fmla="*/ 983394 h 5753325"/>
              <a:gd name="connsiteX14" fmla="*/ 6431878 w 6447632"/>
              <a:gd name="connsiteY14" fmla="*/ 1026728 h 5753325"/>
              <a:gd name="connsiteX15" fmla="*/ 6414269 w 6447632"/>
              <a:gd name="connsiteY15" fmla="*/ 1151111 h 5753325"/>
              <a:gd name="connsiteX16" fmla="*/ 6371722 w 6447632"/>
              <a:gd name="connsiteY16" fmla="*/ 1318080 h 5753325"/>
              <a:gd name="connsiteX17" fmla="*/ 6356023 w 6447632"/>
              <a:gd name="connsiteY17" fmla="*/ 1356227 h 5753325"/>
              <a:gd name="connsiteX18" fmla="*/ 6356157 w 6447632"/>
              <a:gd name="connsiteY18" fmla="*/ 1361967 h 5753325"/>
              <a:gd name="connsiteX19" fmla="*/ 6350613 w 6447632"/>
              <a:gd name="connsiteY19" fmla="*/ 1393569 h 5753325"/>
              <a:gd name="connsiteX20" fmla="*/ 6357062 w 6447632"/>
              <a:gd name="connsiteY20" fmla="*/ 1444071 h 5753325"/>
              <a:gd name="connsiteX21" fmla="*/ 6364832 w 6447632"/>
              <a:gd name="connsiteY21" fmla="*/ 1478763 h 5753325"/>
              <a:gd name="connsiteX22" fmla="*/ 6369745 w 6447632"/>
              <a:gd name="connsiteY22" fmla="*/ 1495680 h 5753325"/>
              <a:gd name="connsiteX23" fmla="*/ 6370898 w 6447632"/>
              <a:gd name="connsiteY23" fmla="*/ 1513331 h 5753325"/>
              <a:gd name="connsiteX24" fmla="*/ 6368801 w 6447632"/>
              <a:gd name="connsiteY24" fmla="*/ 1527414 h 5753325"/>
              <a:gd name="connsiteX25" fmla="*/ 6359177 w 6447632"/>
              <a:gd name="connsiteY25" fmla="*/ 1639513 h 5753325"/>
              <a:gd name="connsiteX26" fmla="*/ 6299489 w 6447632"/>
              <a:gd name="connsiteY26" fmla="*/ 1784860 h 5753325"/>
              <a:gd name="connsiteX27" fmla="*/ 6267878 w 6447632"/>
              <a:gd name="connsiteY27" fmla="*/ 1858572 h 5753325"/>
              <a:gd name="connsiteX28" fmla="*/ 6251146 w 6447632"/>
              <a:gd name="connsiteY28" fmla="*/ 1926167 h 5753325"/>
              <a:gd name="connsiteX29" fmla="*/ 6210686 w 6447632"/>
              <a:gd name="connsiteY29" fmla="*/ 2014834 h 5753325"/>
              <a:gd name="connsiteX30" fmla="*/ 6106652 w 6447632"/>
              <a:gd name="connsiteY30" fmla="*/ 2150572 h 5753325"/>
              <a:gd name="connsiteX31" fmla="*/ 6097813 w 6447632"/>
              <a:gd name="connsiteY31" fmla="*/ 2172208 h 5753325"/>
              <a:gd name="connsiteX32" fmla="*/ 6095990 w 6447632"/>
              <a:gd name="connsiteY32" fmla="*/ 2181185 h 5753325"/>
              <a:gd name="connsiteX33" fmla="*/ 6090126 w 6447632"/>
              <a:gd name="connsiteY33" fmla="*/ 2192533 h 5753325"/>
              <a:gd name="connsiteX34" fmla="*/ 6089503 w 6447632"/>
              <a:gd name="connsiteY34" fmla="*/ 2192543 h 5753325"/>
              <a:gd name="connsiteX35" fmla="*/ 6084946 w 6447632"/>
              <a:gd name="connsiteY35" fmla="*/ 2203694 h 5753325"/>
              <a:gd name="connsiteX36" fmla="*/ 5987861 w 6447632"/>
              <a:gd name="connsiteY36" fmla="*/ 2304868 h 5753325"/>
              <a:gd name="connsiteX37" fmla="*/ 5973439 w 6447632"/>
              <a:gd name="connsiteY37" fmla="*/ 2385635 h 5753325"/>
              <a:gd name="connsiteX38" fmla="*/ 5916727 w 6447632"/>
              <a:gd name="connsiteY38" fmla="*/ 2458777 h 5753325"/>
              <a:gd name="connsiteX39" fmla="*/ 5856524 w 6447632"/>
              <a:gd name="connsiteY39" fmla="*/ 2583281 h 5753325"/>
              <a:gd name="connsiteX40" fmla="*/ 5838091 w 6447632"/>
              <a:gd name="connsiteY40" fmla="*/ 2753474 h 5753325"/>
              <a:gd name="connsiteX41" fmla="*/ 5777471 w 6447632"/>
              <a:gd name="connsiteY41" fmla="*/ 2901570 h 5753325"/>
              <a:gd name="connsiteX42" fmla="*/ 5723992 w 6447632"/>
              <a:gd name="connsiteY42" fmla="*/ 2998752 h 5753325"/>
              <a:gd name="connsiteX43" fmla="*/ 5557886 w 6447632"/>
              <a:gd name="connsiteY43" fmla="*/ 3329735 h 5753325"/>
              <a:gd name="connsiteX44" fmla="*/ 5471501 w 6447632"/>
              <a:gd name="connsiteY44" fmla="*/ 3462221 h 5753325"/>
              <a:gd name="connsiteX45" fmla="*/ 5465154 w 6447632"/>
              <a:gd name="connsiteY45" fmla="*/ 3541065 h 5753325"/>
              <a:gd name="connsiteX46" fmla="*/ 5437889 w 6447632"/>
              <a:gd name="connsiteY46" fmla="*/ 3559927 h 5753325"/>
              <a:gd name="connsiteX47" fmla="*/ 5432770 w 6447632"/>
              <a:gd name="connsiteY47" fmla="*/ 3562948 h 5753325"/>
              <a:gd name="connsiteX48" fmla="*/ 5406795 w 6447632"/>
              <a:gd name="connsiteY48" fmla="*/ 3578594 h 5753325"/>
              <a:gd name="connsiteX49" fmla="*/ 5381495 w 6447632"/>
              <a:gd name="connsiteY49" fmla="*/ 3599883 h 5753325"/>
              <a:gd name="connsiteX50" fmla="*/ 5363689 w 6447632"/>
              <a:gd name="connsiteY50" fmla="*/ 3633299 h 5753325"/>
              <a:gd name="connsiteX51" fmla="*/ 5291870 w 6447632"/>
              <a:gd name="connsiteY51" fmla="*/ 3799039 h 5753325"/>
              <a:gd name="connsiteX52" fmla="*/ 5241600 w 6447632"/>
              <a:gd name="connsiteY52" fmla="*/ 3894238 h 5753325"/>
              <a:gd name="connsiteX53" fmla="*/ 5211041 w 6447632"/>
              <a:gd name="connsiteY53" fmla="*/ 3924184 h 5753325"/>
              <a:gd name="connsiteX54" fmla="*/ 5176073 w 6447632"/>
              <a:gd name="connsiteY54" fmla="*/ 3970179 h 5753325"/>
              <a:gd name="connsiteX55" fmla="*/ 5172826 w 6447632"/>
              <a:gd name="connsiteY55" fmla="*/ 3991773 h 5753325"/>
              <a:gd name="connsiteX56" fmla="*/ 5157053 w 6447632"/>
              <a:gd name="connsiteY56" fmla="*/ 3997708 h 5753325"/>
              <a:gd name="connsiteX57" fmla="*/ 5127922 w 6447632"/>
              <a:gd name="connsiteY57" fmla="*/ 4022660 h 5753325"/>
              <a:gd name="connsiteX58" fmla="*/ 5020872 w 6447632"/>
              <a:gd name="connsiteY58" fmla="*/ 4075951 h 5753325"/>
              <a:gd name="connsiteX59" fmla="*/ 4991410 w 6447632"/>
              <a:gd name="connsiteY59" fmla="*/ 4087598 h 5753325"/>
              <a:gd name="connsiteX60" fmla="*/ 4930112 w 6447632"/>
              <a:gd name="connsiteY60" fmla="*/ 4138459 h 5753325"/>
              <a:gd name="connsiteX61" fmla="*/ 4834224 w 6447632"/>
              <a:gd name="connsiteY61" fmla="*/ 4231643 h 5753325"/>
              <a:gd name="connsiteX62" fmla="*/ 4812599 w 6447632"/>
              <a:gd name="connsiteY62" fmla="*/ 4249449 h 5753325"/>
              <a:gd name="connsiteX63" fmla="*/ 4789188 w 6447632"/>
              <a:gd name="connsiteY63" fmla="*/ 4256678 h 5753325"/>
              <a:gd name="connsiteX64" fmla="*/ 4779554 w 6447632"/>
              <a:gd name="connsiteY64" fmla="*/ 4251313 h 5753325"/>
              <a:gd name="connsiteX65" fmla="*/ 4766885 w 6447632"/>
              <a:gd name="connsiteY65" fmla="*/ 4259812 h 5753325"/>
              <a:gd name="connsiteX66" fmla="*/ 4762510 w 6447632"/>
              <a:gd name="connsiteY66" fmla="*/ 4260383 h 5753325"/>
              <a:gd name="connsiteX67" fmla="*/ 4738416 w 6447632"/>
              <a:gd name="connsiteY67" fmla="*/ 4265355 h 5753325"/>
              <a:gd name="connsiteX68" fmla="*/ 4712007 w 6447632"/>
              <a:gd name="connsiteY68" fmla="*/ 4317892 h 5753325"/>
              <a:gd name="connsiteX69" fmla="*/ 4658930 w 6447632"/>
              <a:gd name="connsiteY69" fmla="*/ 4348041 h 5753325"/>
              <a:gd name="connsiteX70" fmla="*/ 4443526 w 6447632"/>
              <a:gd name="connsiteY70" fmla="*/ 4507851 h 5753325"/>
              <a:gd name="connsiteX71" fmla="*/ 4289766 w 6447632"/>
              <a:gd name="connsiteY71" fmla="*/ 4711450 h 5753325"/>
              <a:gd name="connsiteX72" fmla="*/ 4150870 w 6447632"/>
              <a:gd name="connsiteY72" fmla="*/ 4818480 h 5753325"/>
              <a:gd name="connsiteX73" fmla="*/ 4006639 w 6447632"/>
              <a:gd name="connsiteY73" fmla="*/ 4933815 h 5753325"/>
              <a:gd name="connsiteX74" fmla="*/ 3298210 w 6447632"/>
              <a:gd name="connsiteY74" fmla="*/ 5070790 h 5753325"/>
              <a:gd name="connsiteX75" fmla="*/ 2947678 w 6447632"/>
              <a:gd name="connsiteY75" fmla="*/ 5117869 h 5753325"/>
              <a:gd name="connsiteX76" fmla="*/ 2822169 w 6447632"/>
              <a:gd name="connsiteY76" fmla="*/ 5129396 h 5753325"/>
              <a:gd name="connsiteX77" fmla="*/ 2538773 w 6447632"/>
              <a:gd name="connsiteY77" fmla="*/ 5313397 h 5753325"/>
              <a:gd name="connsiteX78" fmla="*/ 2014500 w 6447632"/>
              <a:gd name="connsiteY78" fmla="*/ 5519744 h 5753325"/>
              <a:gd name="connsiteX79" fmla="*/ 1934391 w 6447632"/>
              <a:gd name="connsiteY79" fmla="*/ 5591335 h 5753325"/>
              <a:gd name="connsiteX80" fmla="*/ 1892550 w 6447632"/>
              <a:gd name="connsiteY80" fmla="*/ 5649708 h 5753325"/>
              <a:gd name="connsiteX81" fmla="*/ 1854769 w 6447632"/>
              <a:gd name="connsiteY81" fmla="*/ 5647691 h 5753325"/>
              <a:gd name="connsiteX82" fmla="*/ 1809461 w 6447632"/>
              <a:gd name="connsiteY82" fmla="*/ 5648628 h 5753325"/>
              <a:gd name="connsiteX83" fmla="*/ 1745150 w 6447632"/>
              <a:gd name="connsiteY83" fmla="*/ 5693879 h 5753325"/>
              <a:gd name="connsiteX84" fmla="*/ 1713375 w 6447632"/>
              <a:gd name="connsiteY84" fmla="*/ 5684672 h 5753325"/>
              <a:gd name="connsiteX85" fmla="*/ 1707808 w 6447632"/>
              <a:gd name="connsiteY85" fmla="*/ 5682611 h 5753325"/>
              <a:gd name="connsiteX86" fmla="*/ 1679313 w 6447632"/>
              <a:gd name="connsiteY86" fmla="*/ 5672360 h 5753325"/>
              <a:gd name="connsiteX87" fmla="*/ 1646933 w 6447632"/>
              <a:gd name="connsiteY87" fmla="*/ 5666227 h 5753325"/>
              <a:gd name="connsiteX88" fmla="*/ 1610055 w 6447632"/>
              <a:gd name="connsiteY88" fmla="*/ 5673643 h 5753325"/>
              <a:gd name="connsiteX89" fmla="*/ 1437641 w 6447632"/>
              <a:gd name="connsiteY89" fmla="*/ 5723266 h 5753325"/>
              <a:gd name="connsiteX90" fmla="*/ 1332869 w 6447632"/>
              <a:gd name="connsiteY90" fmla="*/ 5744752 h 5753325"/>
              <a:gd name="connsiteX91" fmla="*/ 1290525 w 6447632"/>
              <a:gd name="connsiteY91" fmla="*/ 5740036 h 5753325"/>
              <a:gd name="connsiteX92" fmla="*/ 1233107 w 6447632"/>
              <a:gd name="connsiteY92" fmla="*/ 5742106 h 5753325"/>
              <a:gd name="connsiteX93" fmla="*/ 1214532 w 6447632"/>
              <a:gd name="connsiteY93" fmla="*/ 5753325 h 5753325"/>
              <a:gd name="connsiteX94" fmla="*/ 1199955 w 6447632"/>
              <a:gd name="connsiteY94" fmla="*/ 5744831 h 5753325"/>
              <a:gd name="connsiteX95" fmla="*/ 1162337 w 6447632"/>
              <a:gd name="connsiteY95" fmla="*/ 5738048 h 5753325"/>
              <a:gd name="connsiteX96" fmla="*/ 1053457 w 6447632"/>
              <a:gd name="connsiteY96" fmla="*/ 5688676 h 5753325"/>
              <a:gd name="connsiteX97" fmla="*/ 1025798 w 6447632"/>
              <a:gd name="connsiteY97" fmla="*/ 5673166 h 5753325"/>
              <a:gd name="connsiteX98" fmla="*/ 947900 w 6447632"/>
              <a:gd name="connsiteY98" fmla="*/ 5657848 h 5753325"/>
              <a:gd name="connsiteX99" fmla="*/ 815627 w 6447632"/>
              <a:gd name="connsiteY99" fmla="*/ 5642557 h 5753325"/>
              <a:gd name="connsiteX100" fmla="*/ 788251 w 6447632"/>
              <a:gd name="connsiteY100" fmla="*/ 5637065 h 5753325"/>
              <a:gd name="connsiteX101" fmla="*/ 767822 w 6447632"/>
              <a:gd name="connsiteY101" fmla="*/ 5623450 h 5753325"/>
              <a:gd name="connsiteX102" fmla="*/ 765791 w 6447632"/>
              <a:gd name="connsiteY102" fmla="*/ 5612539 h 5753325"/>
              <a:gd name="connsiteX103" fmla="*/ 751230 w 6447632"/>
              <a:gd name="connsiteY103" fmla="*/ 5608092 h 5753325"/>
              <a:gd name="connsiteX104" fmla="*/ 748008 w 6447632"/>
              <a:gd name="connsiteY104" fmla="*/ 5605052 h 5753325"/>
              <a:gd name="connsiteX105" fmla="*/ 728871 w 6447632"/>
              <a:gd name="connsiteY105" fmla="*/ 5589469 h 5753325"/>
              <a:gd name="connsiteX106" fmla="*/ 671898 w 6447632"/>
              <a:gd name="connsiteY106" fmla="*/ 5602363 h 5753325"/>
              <a:gd name="connsiteX107" fmla="*/ 615065 w 6447632"/>
              <a:gd name="connsiteY107" fmla="*/ 5580257 h 5753325"/>
              <a:gd name="connsiteX108" fmla="*/ 355785 w 6447632"/>
              <a:gd name="connsiteY108" fmla="*/ 5514383 h 5753325"/>
              <a:gd name="connsiteX109" fmla="*/ 102269 w 6447632"/>
              <a:gd name="connsiteY109" fmla="*/ 5524347 h 5753325"/>
              <a:gd name="connsiteX110" fmla="*/ 13160 w 6447632"/>
              <a:gd name="connsiteY110" fmla="*/ 5514159 h 5753325"/>
              <a:gd name="connsiteX111" fmla="*/ 0 w 6447632"/>
              <a:gd name="connsiteY111" fmla="*/ 5511735 h 5753325"/>
              <a:gd name="connsiteX112" fmla="*/ 0 w 6447632"/>
              <a:gd name="connsiteY112"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434072 w 6447632"/>
              <a:gd name="connsiteY12" fmla="*/ 910733 h 5753325"/>
              <a:gd name="connsiteX13" fmla="*/ 6432570 w 6447632"/>
              <a:gd name="connsiteY13" fmla="*/ 983394 h 5753325"/>
              <a:gd name="connsiteX14" fmla="*/ 6431878 w 6447632"/>
              <a:gd name="connsiteY14" fmla="*/ 1026728 h 5753325"/>
              <a:gd name="connsiteX15" fmla="*/ 6414269 w 6447632"/>
              <a:gd name="connsiteY15" fmla="*/ 1151111 h 5753325"/>
              <a:gd name="connsiteX16" fmla="*/ 6371722 w 6447632"/>
              <a:gd name="connsiteY16" fmla="*/ 1318080 h 5753325"/>
              <a:gd name="connsiteX17" fmla="*/ 6356023 w 6447632"/>
              <a:gd name="connsiteY17" fmla="*/ 1356227 h 5753325"/>
              <a:gd name="connsiteX18" fmla="*/ 6356157 w 6447632"/>
              <a:gd name="connsiteY18" fmla="*/ 1361967 h 5753325"/>
              <a:gd name="connsiteX19" fmla="*/ 6350613 w 6447632"/>
              <a:gd name="connsiteY19" fmla="*/ 1393569 h 5753325"/>
              <a:gd name="connsiteX20" fmla="*/ 6357062 w 6447632"/>
              <a:gd name="connsiteY20" fmla="*/ 1444071 h 5753325"/>
              <a:gd name="connsiteX21" fmla="*/ 6364832 w 6447632"/>
              <a:gd name="connsiteY21" fmla="*/ 1478763 h 5753325"/>
              <a:gd name="connsiteX22" fmla="*/ 6369745 w 6447632"/>
              <a:gd name="connsiteY22" fmla="*/ 1495680 h 5753325"/>
              <a:gd name="connsiteX23" fmla="*/ 6370898 w 6447632"/>
              <a:gd name="connsiteY23" fmla="*/ 1513331 h 5753325"/>
              <a:gd name="connsiteX24" fmla="*/ 6368801 w 6447632"/>
              <a:gd name="connsiteY24" fmla="*/ 1527414 h 5753325"/>
              <a:gd name="connsiteX25" fmla="*/ 6359177 w 6447632"/>
              <a:gd name="connsiteY25" fmla="*/ 1639513 h 5753325"/>
              <a:gd name="connsiteX26" fmla="*/ 6299489 w 6447632"/>
              <a:gd name="connsiteY26" fmla="*/ 1784860 h 5753325"/>
              <a:gd name="connsiteX27" fmla="*/ 6267878 w 6447632"/>
              <a:gd name="connsiteY27" fmla="*/ 1858572 h 5753325"/>
              <a:gd name="connsiteX28" fmla="*/ 6251146 w 6447632"/>
              <a:gd name="connsiteY28" fmla="*/ 1926167 h 5753325"/>
              <a:gd name="connsiteX29" fmla="*/ 6210686 w 6447632"/>
              <a:gd name="connsiteY29" fmla="*/ 2014834 h 5753325"/>
              <a:gd name="connsiteX30" fmla="*/ 6106652 w 6447632"/>
              <a:gd name="connsiteY30" fmla="*/ 2150572 h 5753325"/>
              <a:gd name="connsiteX31" fmla="*/ 6097813 w 6447632"/>
              <a:gd name="connsiteY31" fmla="*/ 2172208 h 5753325"/>
              <a:gd name="connsiteX32" fmla="*/ 6095990 w 6447632"/>
              <a:gd name="connsiteY32" fmla="*/ 2181185 h 5753325"/>
              <a:gd name="connsiteX33" fmla="*/ 6090126 w 6447632"/>
              <a:gd name="connsiteY33" fmla="*/ 2192533 h 5753325"/>
              <a:gd name="connsiteX34" fmla="*/ 6089503 w 6447632"/>
              <a:gd name="connsiteY34" fmla="*/ 2192543 h 5753325"/>
              <a:gd name="connsiteX35" fmla="*/ 6084946 w 6447632"/>
              <a:gd name="connsiteY35" fmla="*/ 2203694 h 5753325"/>
              <a:gd name="connsiteX36" fmla="*/ 5987861 w 6447632"/>
              <a:gd name="connsiteY36" fmla="*/ 2304868 h 5753325"/>
              <a:gd name="connsiteX37" fmla="*/ 5973439 w 6447632"/>
              <a:gd name="connsiteY37" fmla="*/ 2385635 h 5753325"/>
              <a:gd name="connsiteX38" fmla="*/ 5916727 w 6447632"/>
              <a:gd name="connsiteY38" fmla="*/ 2458777 h 5753325"/>
              <a:gd name="connsiteX39" fmla="*/ 5856524 w 6447632"/>
              <a:gd name="connsiteY39" fmla="*/ 2583281 h 5753325"/>
              <a:gd name="connsiteX40" fmla="*/ 5838091 w 6447632"/>
              <a:gd name="connsiteY40" fmla="*/ 2753474 h 5753325"/>
              <a:gd name="connsiteX41" fmla="*/ 5777471 w 6447632"/>
              <a:gd name="connsiteY41" fmla="*/ 2901570 h 5753325"/>
              <a:gd name="connsiteX42" fmla="*/ 5723992 w 6447632"/>
              <a:gd name="connsiteY42" fmla="*/ 2998752 h 5753325"/>
              <a:gd name="connsiteX43" fmla="*/ 5557886 w 6447632"/>
              <a:gd name="connsiteY43" fmla="*/ 3329735 h 5753325"/>
              <a:gd name="connsiteX44" fmla="*/ 5471501 w 6447632"/>
              <a:gd name="connsiteY44" fmla="*/ 3462221 h 5753325"/>
              <a:gd name="connsiteX45" fmla="*/ 5465154 w 6447632"/>
              <a:gd name="connsiteY45" fmla="*/ 3541065 h 5753325"/>
              <a:gd name="connsiteX46" fmla="*/ 5437889 w 6447632"/>
              <a:gd name="connsiteY46" fmla="*/ 3559927 h 5753325"/>
              <a:gd name="connsiteX47" fmla="*/ 5432770 w 6447632"/>
              <a:gd name="connsiteY47" fmla="*/ 3562948 h 5753325"/>
              <a:gd name="connsiteX48" fmla="*/ 5406795 w 6447632"/>
              <a:gd name="connsiteY48" fmla="*/ 3578594 h 5753325"/>
              <a:gd name="connsiteX49" fmla="*/ 5381495 w 6447632"/>
              <a:gd name="connsiteY49" fmla="*/ 3599883 h 5753325"/>
              <a:gd name="connsiteX50" fmla="*/ 5363689 w 6447632"/>
              <a:gd name="connsiteY50" fmla="*/ 3633299 h 5753325"/>
              <a:gd name="connsiteX51" fmla="*/ 5291870 w 6447632"/>
              <a:gd name="connsiteY51" fmla="*/ 3799039 h 5753325"/>
              <a:gd name="connsiteX52" fmla="*/ 5241600 w 6447632"/>
              <a:gd name="connsiteY52" fmla="*/ 3894238 h 5753325"/>
              <a:gd name="connsiteX53" fmla="*/ 5211041 w 6447632"/>
              <a:gd name="connsiteY53" fmla="*/ 3924184 h 5753325"/>
              <a:gd name="connsiteX54" fmla="*/ 5176073 w 6447632"/>
              <a:gd name="connsiteY54" fmla="*/ 3970179 h 5753325"/>
              <a:gd name="connsiteX55" fmla="*/ 5172826 w 6447632"/>
              <a:gd name="connsiteY55" fmla="*/ 3991773 h 5753325"/>
              <a:gd name="connsiteX56" fmla="*/ 5157053 w 6447632"/>
              <a:gd name="connsiteY56" fmla="*/ 3997708 h 5753325"/>
              <a:gd name="connsiteX57" fmla="*/ 5127922 w 6447632"/>
              <a:gd name="connsiteY57" fmla="*/ 4022660 h 5753325"/>
              <a:gd name="connsiteX58" fmla="*/ 5020872 w 6447632"/>
              <a:gd name="connsiteY58" fmla="*/ 4075951 h 5753325"/>
              <a:gd name="connsiteX59" fmla="*/ 4991410 w 6447632"/>
              <a:gd name="connsiteY59" fmla="*/ 4087598 h 5753325"/>
              <a:gd name="connsiteX60" fmla="*/ 4930112 w 6447632"/>
              <a:gd name="connsiteY60" fmla="*/ 4138459 h 5753325"/>
              <a:gd name="connsiteX61" fmla="*/ 4834224 w 6447632"/>
              <a:gd name="connsiteY61" fmla="*/ 4231643 h 5753325"/>
              <a:gd name="connsiteX62" fmla="*/ 4812599 w 6447632"/>
              <a:gd name="connsiteY62" fmla="*/ 4249449 h 5753325"/>
              <a:gd name="connsiteX63" fmla="*/ 4789188 w 6447632"/>
              <a:gd name="connsiteY63" fmla="*/ 4256678 h 5753325"/>
              <a:gd name="connsiteX64" fmla="*/ 4779554 w 6447632"/>
              <a:gd name="connsiteY64" fmla="*/ 4251313 h 5753325"/>
              <a:gd name="connsiteX65" fmla="*/ 4766885 w 6447632"/>
              <a:gd name="connsiteY65" fmla="*/ 4259812 h 5753325"/>
              <a:gd name="connsiteX66" fmla="*/ 4762510 w 6447632"/>
              <a:gd name="connsiteY66" fmla="*/ 4260383 h 5753325"/>
              <a:gd name="connsiteX67" fmla="*/ 4738416 w 6447632"/>
              <a:gd name="connsiteY67" fmla="*/ 4265355 h 5753325"/>
              <a:gd name="connsiteX68" fmla="*/ 4712007 w 6447632"/>
              <a:gd name="connsiteY68" fmla="*/ 4317892 h 5753325"/>
              <a:gd name="connsiteX69" fmla="*/ 4658930 w 6447632"/>
              <a:gd name="connsiteY69" fmla="*/ 4348041 h 5753325"/>
              <a:gd name="connsiteX70" fmla="*/ 4443526 w 6447632"/>
              <a:gd name="connsiteY70" fmla="*/ 4507851 h 5753325"/>
              <a:gd name="connsiteX71" fmla="*/ 4289766 w 6447632"/>
              <a:gd name="connsiteY71" fmla="*/ 4711450 h 5753325"/>
              <a:gd name="connsiteX72" fmla="*/ 4150870 w 6447632"/>
              <a:gd name="connsiteY72" fmla="*/ 4818480 h 5753325"/>
              <a:gd name="connsiteX73" fmla="*/ 4006639 w 6447632"/>
              <a:gd name="connsiteY73" fmla="*/ 4933815 h 5753325"/>
              <a:gd name="connsiteX74" fmla="*/ 3298210 w 6447632"/>
              <a:gd name="connsiteY74" fmla="*/ 5070790 h 5753325"/>
              <a:gd name="connsiteX75" fmla="*/ 2947678 w 6447632"/>
              <a:gd name="connsiteY75" fmla="*/ 5117869 h 5753325"/>
              <a:gd name="connsiteX76" fmla="*/ 2822169 w 6447632"/>
              <a:gd name="connsiteY76" fmla="*/ 5129396 h 5753325"/>
              <a:gd name="connsiteX77" fmla="*/ 2538773 w 6447632"/>
              <a:gd name="connsiteY77" fmla="*/ 5313397 h 5753325"/>
              <a:gd name="connsiteX78" fmla="*/ 2014500 w 6447632"/>
              <a:gd name="connsiteY78" fmla="*/ 5519744 h 5753325"/>
              <a:gd name="connsiteX79" fmla="*/ 1934391 w 6447632"/>
              <a:gd name="connsiteY79" fmla="*/ 5591335 h 5753325"/>
              <a:gd name="connsiteX80" fmla="*/ 1892550 w 6447632"/>
              <a:gd name="connsiteY80" fmla="*/ 5649708 h 5753325"/>
              <a:gd name="connsiteX81" fmla="*/ 1854769 w 6447632"/>
              <a:gd name="connsiteY81" fmla="*/ 5647691 h 5753325"/>
              <a:gd name="connsiteX82" fmla="*/ 1809461 w 6447632"/>
              <a:gd name="connsiteY82" fmla="*/ 5648628 h 5753325"/>
              <a:gd name="connsiteX83" fmla="*/ 1745150 w 6447632"/>
              <a:gd name="connsiteY83" fmla="*/ 5693879 h 5753325"/>
              <a:gd name="connsiteX84" fmla="*/ 1713375 w 6447632"/>
              <a:gd name="connsiteY84" fmla="*/ 5684672 h 5753325"/>
              <a:gd name="connsiteX85" fmla="*/ 1707808 w 6447632"/>
              <a:gd name="connsiteY85" fmla="*/ 5682611 h 5753325"/>
              <a:gd name="connsiteX86" fmla="*/ 1679313 w 6447632"/>
              <a:gd name="connsiteY86" fmla="*/ 5672360 h 5753325"/>
              <a:gd name="connsiteX87" fmla="*/ 1646933 w 6447632"/>
              <a:gd name="connsiteY87" fmla="*/ 5666227 h 5753325"/>
              <a:gd name="connsiteX88" fmla="*/ 1610055 w 6447632"/>
              <a:gd name="connsiteY88" fmla="*/ 5673643 h 5753325"/>
              <a:gd name="connsiteX89" fmla="*/ 1437641 w 6447632"/>
              <a:gd name="connsiteY89" fmla="*/ 5723266 h 5753325"/>
              <a:gd name="connsiteX90" fmla="*/ 1332869 w 6447632"/>
              <a:gd name="connsiteY90" fmla="*/ 5744752 h 5753325"/>
              <a:gd name="connsiteX91" fmla="*/ 1290525 w 6447632"/>
              <a:gd name="connsiteY91" fmla="*/ 5740036 h 5753325"/>
              <a:gd name="connsiteX92" fmla="*/ 1233107 w 6447632"/>
              <a:gd name="connsiteY92" fmla="*/ 5742106 h 5753325"/>
              <a:gd name="connsiteX93" fmla="*/ 1214532 w 6447632"/>
              <a:gd name="connsiteY93" fmla="*/ 5753325 h 5753325"/>
              <a:gd name="connsiteX94" fmla="*/ 1199955 w 6447632"/>
              <a:gd name="connsiteY94" fmla="*/ 5744831 h 5753325"/>
              <a:gd name="connsiteX95" fmla="*/ 1162337 w 6447632"/>
              <a:gd name="connsiteY95" fmla="*/ 5738048 h 5753325"/>
              <a:gd name="connsiteX96" fmla="*/ 1053457 w 6447632"/>
              <a:gd name="connsiteY96" fmla="*/ 5688676 h 5753325"/>
              <a:gd name="connsiteX97" fmla="*/ 1025798 w 6447632"/>
              <a:gd name="connsiteY97" fmla="*/ 5673166 h 5753325"/>
              <a:gd name="connsiteX98" fmla="*/ 947900 w 6447632"/>
              <a:gd name="connsiteY98" fmla="*/ 5657848 h 5753325"/>
              <a:gd name="connsiteX99" fmla="*/ 815627 w 6447632"/>
              <a:gd name="connsiteY99" fmla="*/ 5642557 h 5753325"/>
              <a:gd name="connsiteX100" fmla="*/ 788251 w 6447632"/>
              <a:gd name="connsiteY100" fmla="*/ 5637065 h 5753325"/>
              <a:gd name="connsiteX101" fmla="*/ 767822 w 6447632"/>
              <a:gd name="connsiteY101" fmla="*/ 5623450 h 5753325"/>
              <a:gd name="connsiteX102" fmla="*/ 765791 w 6447632"/>
              <a:gd name="connsiteY102" fmla="*/ 5612539 h 5753325"/>
              <a:gd name="connsiteX103" fmla="*/ 751230 w 6447632"/>
              <a:gd name="connsiteY103" fmla="*/ 5608092 h 5753325"/>
              <a:gd name="connsiteX104" fmla="*/ 748008 w 6447632"/>
              <a:gd name="connsiteY104" fmla="*/ 5605052 h 5753325"/>
              <a:gd name="connsiteX105" fmla="*/ 728871 w 6447632"/>
              <a:gd name="connsiteY105" fmla="*/ 5589469 h 5753325"/>
              <a:gd name="connsiteX106" fmla="*/ 671898 w 6447632"/>
              <a:gd name="connsiteY106" fmla="*/ 5602363 h 5753325"/>
              <a:gd name="connsiteX107" fmla="*/ 615065 w 6447632"/>
              <a:gd name="connsiteY107" fmla="*/ 5580257 h 5753325"/>
              <a:gd name="connsiteX108" fmla="*/ 355785 w 6447632"/>
              <a:gd name="connsiteY108" fmla="*/ 5514383 h 5753325"/>
              <a:gd name="connsiteX109" fmla="*/ 102269 w 6447632"/>
              <a:gd name="connsiteY109" fmla="*/ 5524347 h 5753325"/>
              <a:gd name="connsiteX110" fmla="*/ 13160 w 6447632"/>
              <a:gd name="connsiteY110" fmla="*/ 5514159 h 5753325"/>
              <a:gd name="connsiteX111" fmla="*/ 0 w 6447632"/>
              <a:gd name="connsiteY111" fmla="*/ 5511735 h 5753325"/>
              <a:gd name="connsiteX112" fmla="*/ 0 w 6447632"/>
              <a:gd name="connsiteY112"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434072 w 6447632"/>
              <a:gd name="connsiteY12" fmla="*/ 910733 h 5753325"/>
              <a:gd name="connsiteX13" fmla="*/ 6432570 w 6447632"/>
              <a:gd name="connsiteY13" fmla="*/ 983394 h 5753325"/>
              <a:gd name="connsiteX14" fmla="*/ 6431878 w 6447632"/>
              <a:gd name="connsiteY14" fmla="*/ 1026728 h 5753325"/>
              <a:gd name="connsiteX15" fmla="*/ 6362266 w 6447632"/>
              <a:gd name="connsiteY15" fmla="*/ 1151111 h 5753325"/>
              <a:gd name="connsiteX16" fmla="*/ 6371722 w 6447632"/>
              <a:gd name="connsiteY16" fmla="*/ 1318080 h 5753325"/>
              <a:gd name="connsiteX17" fmla="*/ 6356023 w 6447632"/>
              <a:gd name="connsiteY17" fmla="*/ 1356227 h 5753325"/>
              <a:gd name="connsiteX18" fmla="*/ 6356157 w 6447632"/>
              <a:gd name="connsiteY18" fmla="*/ 1361967 h 5753325"/>
              <a:gd name="connsiteX19" fmla="*/ 6350613 w 6447632"/>
              <a:gd name="connsiteY19" fmla="*/ 1393569 h 5753325"/>
              <a:gd name="connsiteX20" fmla="*/ 6357062 w 6447632"/>
              <a:gd name="connsiteY20" fmla="*/ 1444071 h 5753325"/>
              <a:gd name="connsiteX21" fmla="*/ 6364832 w 6447632"/>
              <a:gd name="connsiteY21" fmla="*/ 1478763 h 5753325"/>
              <a:gd name="connsiteX22" fmla="*/ 6369745 w 6447632"/>
              <a:gd name="connsiteY22" fmla="*/ 1495680 h 5753325"/>
              <a:gd name="connsiteX23" fmla="*/ 6370898 w 6447632"/>
              <a:gd name="connsiteY23" fmla="*/ 1513331 h 5753325"/>
              <a:gd name="connsiteX24" fmla="*/ 6368801 w 6447632"/>
              <a:gd name="connsiteY24" fmla="*/ 1527414 h 5753325"/>
              <a:gd name="connsiteX25" fmla="*/ 6359177 w 6447632"/>
              <a:gd name="connsiteY25" fmla="*/ 1639513 h 5753325"/>
              <a:gd name="connsiteX26" fmla="*/ 6299489 w 6447632"/>
              <a:gd name="connsiteY26" fmla="*/ 1784860 h 5753325"/>
              <a:gd name="connsiteX27" fmla="*/ 6267878 w 6447632"/>
              <a:gd name="connsiteY27" fmla="*/ 1858572 h 5753325"/>
              <a:gd name="connsiteX28" fmla="*/ 6251146 w 6447632"/>
              <a:gd name="connsiteY28" fmla="*/ 1926167 h 5753325"/>
              <a:gd name="connsiteX29" fmla="*/ 6210686 w 6447632"/>
              <a:gd name="connsiteY29" fmla="*/ 2014834 h 5753325"/>
              <a:gd name="connsiteX30" fmla="*/ 6106652 w 6447632"/>
              <a:gd name="connsiteY30" fmla="*/ 2150572 h 5753325"/>
              <a:gd name="connsiteX31" fmla="*/ 6097813 w 6447632"/>
              <a:gd name="connsiteY31" fmla="*/ 2172208 h 5753325"/>
              <a:gd name="connsiteX32" fmla="*/ 6095990 w 6447632"/>
              <a:gd name="connsiteY32" fmla="*/ 2181185 h 5753325"/>
              <a:gd name="connsiteX33" fmla="*/ 6090126 w 6447632"/>
              <a:gd name="connsiteY33" fmla="*/ 2192533 h 5753325"/>
              <a:gd name="connsiteX34" fmla="*/ 6089503 w 6447632"/>
              <a:gd name="connsiteY34" fmla="*/ 2192543 h 5753325"/>
              <a:gd name="connsiteX35" fmla="*/ 6084946 w 6447632"/>
              <a:gd name="connsiteY35" fmla="*/ 2203694 h 5753325"/>
              <a:gd name="connsiteX36" fmla="*/ 5987861 w 6447632"/>
              <a:gd name="connsiteY36" fmla="*/ 2304868 h 5753325"/>
              <a:gd name="connsiteX37" fmla="*/ 5973439 w 6447632"/>
              <a:gd name="connsiteY37" fmla="*/ 2385635 h 5753325"/>
              <a:gd name="connsiteX38" fmla="*/ 5916727 w 6447632"/>
              <a:gd name="connsiteY38" fmla="*/ 2458777 h 5753325"/>
              <a:gd name="connsiteX39" fmla="*/ 5856524 w 6447632"/>
              <a:gd name="connsiteY39" fmla="*/ 2583281 h 5753325"/>
              <a:gd name="connsiteX40" fmla="*/ 5838091 w 6447632"/>
              <a:gd name="connsiteY40" fmla="*/ 2753474 h 5753325"/>
              <a:gd name="connsiteX41" fmla="*/ 5777471 w 6447632"/>
              <a:gd name="connsiteY41" fmla="*/ 2901570 h 5753325"/>
              <a:gd name="connsiteX42" fmla="*/ 5723992 w 6447632"/>
              <a:gd name="connsiteY42" fmla="*/ 2998752 h 5753325"/>
              <a:gd name="connsiteX43" fmla="*/ 5557886 w 6447632"/>
              <a:gd name="connsiteY43" fmla="*/ 3329735 h 5753325"/>
              <a:gd name="connsiteX44" fmla="*/ 5471501 w 6447632"/>
              <a:gd name="connsiteY44" fmla="*/ 3462221 h 5753325"/>
              <a:gd name="connsiteX45" fmla="*/ 5465154 w 6447632"/>
              <a:gd name="connsiteY45" fmla="*/ 3541065 h 5753325"/>
              <a:gd name="connsiteX46" fmla="*/ 5437889 w 6447632"/>
              <a:gd name="connsiteY46" fmla="*/ 3559927 h 5753325"/>
              <a:gd name="connsiteX47" fmla="*/ 5432770 w 6447632"/>
              <a:gd name="connsiteY47" fmla="*/ 3562948 h 5753325"/>
              <a:gd name="connsiteX48" fmla="*/ 5406795 w 6447632"/>
              <a:gd name="connsiteY48" fmla="*/ 3578594 h 5753325"/>
              <a:gd name="connsiteX49" fmla="*/ 5381495 w 6447632"/>
              <a:gd name="connsiteY49" fmla="*/ 3599883 h 5753325"/>
              <a:gd name="connsiteX50" fmla="*/ 5363689 w 6447632"/>
              <a:gd name="connsiteY50" fmla="*/ 3633299 h 5753325"/>
              <a:gd name="connsiteX51" fmla="*/ 5291870 w 6447632"/>
              <a:gd name="connsiteY51" fmla="*/ 3799039 h 5753325"/>
              <a:gd name="connsiteX52" fmla="*/ 5241600 w 6447632"/>
              <a:gd name="connsiteY52" fmla="*/ 3894238 h 5753325"/>
              <a:gd name="connsiteX53" fmla="*/ 5211041 w 6447632"/>
              <a:gd name="connsiteY53" fmla="*/ 3924184 h 5753325"/>
              <a:gd name="connsiteX54" fmla="*/ 5176073 w 6447632"/>
              <a:gd name="connsiteY54" fmla="*/ 3970179 h 5753325"/>
              <a:gd name="connsiteX55" fmla="*/ 5172826 w 6447632"/>
              <a:gd name="connsiteY55" fmla="*/ 3991773 h 5753325"/>
              <a:gd name="connsiteX56" fmla="*/ 5157053 w 6447632"/>
              <a:gd name="connsiteY56" fmla="*/ 3997708 h 5753325"/>
              <a:gd name="connsiteX57" fmla="*/ 5127922 w 6447632"/>
              <a:gd name="connsiteY57" fmla="*/ 4022660 h 5753325"/>
              <a:gd name="connsiteX58" fmla="*/ 5020872 w 6447632"/>
              <a:gd name="connsiteY58" fmla="*/ 4075951 h 5753325"/>
              <a:gd name="connsiteX59" fmla="*/ 4991410 w 6447632"/>
              <a:gd name="connsiteY59" fmla="*/ 4087598 h 5753325"/>
              <a:gd name="connsiteX60" fmla="*/ 4930112 w 6447632"/>
              <a:gd name="connsiteY60" fmla="*/ 4138459 h 5753325"/>
              <a:gd name="connsiteX61" fmla="*/ 4834224 w 6447632"/>
              <a:gd name="connsiteY61" fmla="*/ 4231643 h 5753325"/>
              <a:gd name="connsiteX62" fmla="*/ 4812599 w 6447632"/>
              <a:gd name="connsiteY62" fmla="*/ 4249449 h 5753325"/>
              <a:gd name="connsiteX63" fmla="*/ 4789188 w 6447632"/>
              <a:gd name="connsiteY63" fmla="*/ 4256678 h 5753325"/>
              <a:gd name="connsiteX64" fmla="*/ 4779554 w 6447632"/>
              <a:gd name="connsiteY64" fmla="*/ 4251313 h 5753325"/>
              <a:gd name="connsiteX65" fmla="*/ 4766885 w 6447632"/>
              <a:gd name="connsiteY65" fmla="*/ 4259812 h 5753325"/>
              <a:gd name="connsiteX66" fmla="*/ 4762510 w 6447632"/>
              <a:gd name="connsiteY66" fmla="*/ 4260383 h 5753325"/>
              <a:gd name="connsiteX67" fmla="*/ 4738416 w 6447632"/>
              <a:gd name="connsiteY67" fmla="*/ 4265355 h 5753325"/>
              <a:gd name="connsiteX68" fmla="*/ 4712007 w 6447632"/>
              <a:gd name="connsiteY68" fmla="*/ 4317892 h 5753325"/>
              <a:gd name="connsiteX69" fmla="*/ 4658930 w 6447632"/>
              <a:gd name="connsiteY69" fmla="*/ 4348041 h 5753325"/>
              <a:gd name="connsiteX70" fmla="*/ 4443526 w 6447632"/>
              <a:gd name="connsiteY70" fmla="*/ 4507851 h 5753325"/>
              <a:gd name="connsiteX71" fmla="*/ 4289766 w 6447632"/>
              <a:gd name="connsiteY71" fmla="*/ 4711450 h 5753325"/>
              <a:gd name="connsiteX72" fmla="*/ 4150870 w 6447632"/>
              <a:gd name="connsiteY72" fmla="*/ 4818480 h 5753325"/>
              <a:gd name="connsiteX73" fmla="*/ 4006639 w 6447632"/>
              <a:gd name="connsiteY73" fmla="*/ 4933815 h 5753325"/>
              <a:gd name="connsiteX74" fmla="*/ 3298210 w 6447632"/>
              <a:gd name="connsiteY74" fmla="*/ 5070790 h 5753325"/>
              <a:gd name="connsiteX75" fmla="*/ 2947678 w 6447632"/>
              <a:gd name="connsiteY75" fmla="*/ 5117869 h 5753325"/>
              <a:gd name="connsiteX76" fmla="*/ 2822169 w 6447632"/>
              <a:gd name="connsiteY76" fmla="*/ 5129396 h 5753325"/>
              <a:gd name="connsiteX77" fmla="*/ 2538773 w 6447632"/>
              <a:gd name="connsiteY77" fmla="*/ 5313397 h 5753325"/>
              <a:gd name="connsiteX78" fmla="*/ 2014500 w 6447632"/>
              <a:gd name="connsiteY78" fmla="*/ 5519744 h 5753325"/>
              <a:gd name="connsiteX79" fmla="*/ 1934391 w 6447632"/>
              <a:gd name="connsiteY79" fmla="*/ 5591335 h 5753325"/>
              <a:gd name="connsiteX80" fmla="*/ 1892550 w 6447632"/>
              <a:gd name="connsiteY80" fmla="*/ 5649708 h 5753325"/>
              <a:gd name="connsiteX81" fmla="*/ 1854769 w 6447632"/>
              <a:gd name="connsiteY81" fmla="*/ 5647691 h 5753325"/>
              <a:gd name="connsiteX82" fmla="*/ 1809461 w 6447632"/>
              <a:gd name="connsiteY82" fmla="*/ 5648628 h 5753325"/>
              <a:gd name="connsiteX83" fmla="*/ 1745150 w 6447632"/>
              <a:gd name="connsiteY83" fmla="*/ 5693879 h 5753325"/>
              <a:gd name="connsiteX84" fmla="*/ 1713375 w 6447632"/>
              <a:gd name="connsiteY84" fmla="*/ 5684672 h 5753325"/>
              <a:gd name="connsiteX85" fmla="*/ 1707808 w 6447632"/>
              <a:gd name="connsiteY85" fmla="*/ 5682611 h 5753325"/>
              <a:gd name="connsiteX86" fmla="*/ 1679313 w 6447632"/>
              <a:gd name="connsiteY86" fmla="*/ 5672360 h 5753325"/>
              <a:gd name="connsiteX87" fmla="*/ 1646933 w 6447632"/>
              <a:gd name="connsiteY87" fmla="*/ 5666227 h 5753325"/>
              <a:gd name="connsiteX88" fmla="*/ 1610055 w 6447632"/>
              <a:gd name="connsiteY88" fmla="*/ 5673643 h 5753325"/>
              <a:gd name="connsiteX89" fmla="*/ 1437641 w 6447632"/>
              <a:gd name="connsiteY89" fmla="*/ 5723266 h 5753325"/>
              <a:gd name="connsiteX90" fmla="*/ 1332869 w 6447632"/>
              <a:gd name="connsiteY90" fmla="*/ 5744752 h 5753325"/>
              <a:gd name="connsiteX91" fmla="*/ 1290525 w 6447632"/>
              <a:gd name="connsiteY91" fmla="*/ 5740036 h 5753325"/>
              <a:gd name="connsiteX92" fmla="*/ 1233107 w 6447632"/>
              <a:gd name="connsiteY92" fmla="*/ 5742106 h 5753325"/>
              <a:gd name="connsiteX93" fmla="*/ 1214532 w 6447632"/>
              <a:gd name="connsiteY93" fmla="*/ 5753325 h 5753325"/>
              <a:gd name="connsiteX94" fmla="*/ 1199955 w 6447632"/>
              <a:gd name="connsiteY94" fmla="*/ 5744831 h 5753325"/>
              <a:gd name="connsiteX95" fmla="*/ 1162337 w 6447632"/>
              <a:gd name="connsiteY95" fmla="*/ 5738048 h 5753325"/>
              <a:gd name="connsiteX96" fmla="*/ 1053457 w 6447632"/>
              <a:gd name="connsiteY96" fmla="*/ 5688676 h 5753325"/>
              <a:gd name="connsiteX97" fmla="*/ 1025798 w 6447632"/>
              <a:gd name="connsiteY97" fmla="*/ 5673166 h 5753325"/>
              <a:gd name="connsiteX98" fmla="*/ 947900 w 6447632"/>
              <a:gd name="connsiteY98" fmla="*/ 5657848 h 5753325"/>
              <a:gd name="connsiteX99" fmla="*/ 815627 w 6447632"/>
              <a:gd name="connsiteY99" fmla="*/ 5642557 h 5753325"/>
              <a:gd name="connsiteX100" fmla="*/ 788251 w 6447632"/>
              <a:gd name="connsiteY100" fmla="*/ 5637065 h 5753325"/>
              <a:gd name="connsiteX101" fmla="*/ 767822 w 6447632"/>
              <a:gd name="connsiteY101" fmla="*/ 5623450 h 5753325"/>
              <a:gd name="connsiteX102" fmla="*/ 765791 w 6447632"/>
              <a:gd name="connsiteY102" fmla="*/ 5612539 h 5753325"/>
              <a:gd name="connsiteX103" fmla="*/ 751230 w 6447632"/>
              <a:gd name="connsiteY103" fmla="*/ 5608092 h 5753325"/>
              <a:gd name="connsiteX104" fmla="*/ 748008 w 6447632"/>
              <a:gd name="connsiteY104" fmla="*/ 5605052 h 5753325"/>
              <a:gd name="connsiteX105" fmla="*/ 728871 w 6447632"/>
              <a:gd name="connsiteY105" fmla="*/ 5589469 h 5753325"/>
              <a:gd name="connsiteX106" fmla="*/ 671898 w 6447632"/>
              <a:gd name="connsiteY106" fmla="*/ 5602363 h 5753325"/>
              <a:gd name="connsiteX107" fmla="*/ 615065 w 6447632"/>
              <a:gd name="connsiteY107" fmla="*/ 5580257 h 5753325"/>
              <a:gd name="connsiteX108" fmla="*/ 355785 w 6447632"/>
              <a:gd name="connsiteY108" fmla="*/ 5514383 h 5753325"/>
              <a:gd name="connsiteX109" fmla="*/ 102269 w 6447632"/>
              <a:gd name="connsiteY109" fmla="*/ 5524347 h 5753325"/>
              <a:gd name="connsiteX110" fmla="*/ 13160 w 6447632"/>
              <a:gd name="connsiteY110" fmla="*/ 5514159 h 5753325"/>
              <a:gd name="connsiteX111" fmla="*/ 0 w 6447632"/>
              <a:gd name="connsiteY111" fmla="*/ 5511735 h 5753325"/>
              <a:gd name="connsiteX112" fmla="*/ 0 w 6447632"/>
              <a:gd name="connsiteY112"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434072 w 6447632"/>
              <a:gd name="connsiteY12" fmla="*/ 910733 h 5753325"/>
              <a:gd name="connsiteX13" fmla="*/ 6432570 w 6447632"/>
              <a:gd name="connsiteY13" fmla="*/ 983394 h 5753325"/>
              <a:gd name="connsiteX14" fmla="*/ 6405877 w 6447632"/>
              <a:gd name="connsiteY14" fmla="*/ 1026728 h 5753325"/>
              <a:gd name="connsiteX15" fmla="*/ 6362266 w 6447632"/>
              <a:gd name="connsiteY15" fmla="*/ 1151111 h 5753325"/>
              <a:gd name="connsiteX16" fmla="*/ 6371722 w 6447632"/>
              <a:gd name="connsiteY16" fmla="*/ 1318080 h 5753325"/>
              <a:gd name="connsiteX17" fmla="*/ 6356023 w 6447632"/>
              <a:gd name="connsiteY17" fmla="*/ 1356227 h 5753325"/>
              <a:gd name="connsiteX18" fmla="*/ 6356157 w 6447632"/>
              <a:gd name="connsiteY18" fmla="*/ 1361967 h 5753325"/>
              <a:gd name="connsiteX19" fmla="*/ 6350613 w 6447632"/>
              <a:gd name="connsiteY19" fmla="*/ 1393569 h 5753325"/>
              <a:gd name="connsiteX20" fmla="*/ 6357062 w 6447632"/>
              <a:gd name="connsiteY20" fmla="*/ 1444071 h 5753325"/>
              <a:gd name="connsiteX21" fmla="*/ 6364832 w 6447632"/>
              <a:gd name="connsiteY21" fmla="*/ 1478763 h 5753325"/>
              <a:gd name="connsiteX22" fmla="*/ 6369745 w 6447632"/>
              <a:gd name="connsiteY22" fmla="*/ 1495680 h 5753325"/>
              <a:gd name="connsiteX23" fmla="*/ 6370898 w 6447632"/>
              <a:gd name="connsiteY23" fmla="*/ 1513331 h 5753325"/>
              <a:gd name="connsiteX24" fmla="*/ 6368801 w 6447632"/>
              <a:gd name="connsiteY24" fmla="*/ 1527414 h 5753325"/>
              <a:gd name="connsiteX25" fmla="*/ 6359177 w 6447632"/>
              <a:gd name="connsiteY25" fmla="*/ 1639513 h 5753325"/>
              <a:gd name="connsiteX26" fmla="*/ 6299489 w 6447632"/>
              <a:gd name="connsiteY26" fmla="*/ 1784860 h 5753325"/>
              <a:gd name="connsiteX27" fmla="*/ 6267878 w 6447632"/>
              <a:gd name="connsiteY27" fmla="*/ 1858572 h 5753325"/>
              <a:gd name="connsiteX28" fmla="*/ 6251146 w 6447632"/>
              <a:gd name="connsiteY28" fmla="*/ 1926167 h 5753325"/>
              <a:gd name="connsiteX29" fmla="*/ 6210686 w 6447632"/>
              <a:gd name="connsiteY29" fmla="*/ 2014834 h 5753325"/>
              <a:gd name="connsiteX30" fmla="*/ 6106652 w 6447632"/>
              <a:gd name="connsiteY30" fmla="*/ 2150572 h 5753325"/>
              <a:gd name="connsiteX31" fmla="*/ 6097813 w 6447632"/>
              <a:gd name="connsiteY31" fmla="*/ 2172208 h 5753325"/>
              <a:gd name="connsiteX32" fmla="*/ 6095990 w 6447632"/>
              <a:gd name="connsiteY32" fmla="*/ 2181185 h 5753325"/>
              <a:gd name="connsiteX33" fmla="*/ 6090126 w 6447632"/>
              <a:gd name="connsiteY33" fmla="*/ 2192533 h 5753325"/>
              <a:gd name="connsiteX34" fmla="*/ 6089503 w 6447632"/>
              <a:gd name="connsiteY34" fmla="*/ 2192543 h 5753325"/>
              <a:gd name="connsiteX35" fmla="*/ 6084946 w 6447632"/>
              <a:gd name="connsiteY35" fmla="*/ 2203694 h 5753325"/>
              <a:gd name="connsiteX36" fmla="*/ 5987861 w 6447632"/>
              <a:gd name="connsiteY36" fmla="*/ 2304868 h 5753325"/>
              <a:gd name="connsiteX37" fmla="*/ 5973439 w 6447632"/>
              <a:gd name="connsiteY37" fmla="*/ 2385635 h 5753325"/>
              <a:gd name="connsiteX38" fmla="*/ 5916727 w 6447632"/>
              <a:gd name="connsiteY38" fmla="*/ 2458777 h 5753325"/>
              <a:gd name="connsiteX39" fmla="*/ 5856524 w 6447632"/>
              <a:gd name="connsiteY39" fmla="*/ 2583281 h 5753325"/>
              <a:gd name="connsiteX40" fmla="*/ 5838091 w 6447632"/>
              <a:gd name="connsiteY40" fmla="*/ 2753474 h 5753325"/>
              <a:gd name="connsiteX41" fmla="*/ 5777471 w 6447632"/>
              <a:gd name="connsiteY41" fmla="*/ 2901570 h 5753325"/>
              <a:gd name="connsiteX42" fmla="*/ 5723992 w 6447632"/>
              <a:gd name="connsiteY42" fmla="*/ 2998752 h 5753325"/>
              <a:gd name="connsiteX43" fmla="*/ 5557886 w 6447632"/>
              <a:gd name="connsiteY43" fmla="*/ 3329735 h 5753325"/>
              <a:gd name="connsiteX44" fmla="*/ 5471501 w 6447632"/>
              <a:gd name="connsiteY44" fmla="*/ 3462221 h 5753325"/>
              <a:gd name="connsiteX45" fmla="*/ 5465154 w 6447632"/>
              <a:gd name="connsiteY45" fmla="*/ 3541065 h 5753325"/>
              <a:gd name="connsiteX46" fmla="*/ 5437889 w 6447632"/>
              <a:gd name="connsiteY46" fmla="*/ 3559927 h 5753325"/>
              <a:gd name="connsiteX47" fmla="*/ 5432770 w 6447632"/>
              <a:gd name="connsiteY47" fmla="*/ 3562948 h 5753325"/>
              <a:gd name="connsiteX48" fmla="*/ 5406795 w 6447632"/>
              <a:gd name="connsiteY48" fmla="*/ 3578594 h 5753325"/>
              <a:gd name="connsiteX49" fmla="*/ 5381495 w 6447632"/>
              <a:gd name="connsiteY49" fmla="*/ 3599883 h 5753325"/>
              <a:gd name="connsiteX50" fmla="*/ 5363689 w 6447632"/>
              <a:gd name="connsiteY50" fmla="*/ 3633299 h 5753325"/>
              <a:gd name="connsiteX51" fmla="*/ 5291870 w 6447632"/>
              <a:gd name="connsiteY51" fmla="*/ 3799039 h 5753325"/>
              <a:gd name="connsiteX52" fmla="*/ 5241600 w 6447632"/>
              <a:gd name="connsiteY52" fmla="*/ 3894238 h 5753325"/>
              <a:gd name="connsiteX53" fmla="*/ 5211041 w 6447632"/>
              <a:gd name="connsiteY53" fmla="*/ 3924184 h 5753325"/>
              <a:gd name="connsiteX54" fmla="*/ 5176073 w 6447632"/>
              <a:gd name="connsiteY54" fmla="*/ 3970179 h 5753325"/>
              <a:gd name="connsiteX55" fmla="*/ 5172826 w 6447632"/>
              <a:gd name="connsiteY55" fmla="*/ 3991773 h 5753325"/>
              <a:gd name="connsiteX56" fmla="*/ 5157053 w 6447632"/>
              <a:gd name="connsiteY56" fmla="*/ 3997708 h 5753325"/>
              <a:gd name="connsiteX57" fmla="*/ 5127922 w 6447632"/>
              <a:gd name="connsiteY57" fmla="*/ 4022660 h 5753325"/>
              <a:gd name="connsiteX58" fmla="*/ 5020872 w 6447632"/>
              <a:gd name="connsiteY58" fmla="*/ 4075951 h 5753325"/>
              <a:gd name="connsiteX59" fmla="*/ 4991410 w 6447632"/>
              <a:gd name="connsiteY59" fmla="*/ 4087598 h 5753325"/>
              <a:gd name="connsiteX60" fmla="*/ 4930112 w 6447632"/>
              <a:gd name="connsiteY60" fmla="*/ 4138459 h 5753325"/>
              <a:gd name="connsiteX61" fmla="*/ 4834224 w 6447632"/>
              <a:gd name="connsiteY61" fmla="*/ 4231643 h 5753325"/>
              <a:gd name="connsiteX62" fmla="*/ 4812599 w 6447632"/>
              <a:gd name="connsiteY62" fmla="*/ 4249449 h 5753325"/>
              <a:gd name="connsiteX63" fmla="*/ 4789188 w 6447632"/>
              <a:gd name="connsiteY63" fmla="*/ 4256678 h 5753325"/>
              <a:gd name="connsiteX64" fmla="*/ 4779554 w 6447632"/>
              <a:gd name="connsiteY64" fmla="*/ 4251313 h 5753325"/>
              <a:gd name="connsiteX65" fmla="*/ 4766885 w 6447632"/>
              <a:gd name="connsiteY65" fmla="*/ 4259812 h 5753325"/>
              <a:gd name="connsiteX66" fmla="*/ 4762510 w 6447632"/>
              <a:gd name="connsiteY66" fmla="*/ 4260383 h 5753325"/>
              <a:gd name="connsiteX67" fmla="*/ 4738416 w 6447632"/>
              <a:gd name="connsiteY67" fmla="*/ 4265355 h 5753325"/>
              <a:gd name="connsiteX68" fmla="*/ 4712007 w 6447632"/>
              <a:gd name="connsiteY68" fmla="*/ 4317892 h 5753325"/>
              <a:gd name="connsiteX69" fmla="*/ 4658930 w 6447632"/>
              <a:gd name="connsiteY69" fmla="*/ 4348041 h 5753325"/>
              <a:gd name="connsiteX70" fmla="*/ 4443526 w 6447632"/>
              <a:gd name="connsiteY70" fmla="*/ 4507851 h 5753325"/>
              <a:gd name="connsiteX71" fmla="*/ 4289766 w 6447632"/>
              <a:gd name="connsiteY71" fmla="*/ 4711450 h 5753325"/>
              <a:gd name="connsiteX72" fmla="*/ 4150870 w 6447632"/>
              <a:gd name="connsiteY72" fmla="*/ 4818480 h 5753325"/>
              <a:gd name="connsiteX73" fmla="*/ 4006639 w 6447632"/>
              <a:gd name="connsiteY73" fmla="*/ 4933815 h 5753325"/>
              <a:gd name="connsiteX74" fmla="*/ 3298210 w 6447632"/>
              <a:gd name="connsiteY74" fmla="*/ 5070790 h 5753325"/>
              <a:gd name="connsiteX75" fmla="*/ 2947678 w 6447632"/>
              <a:gd name="connsiteY75" fmla="*/ 5117869 h 5753325"/>
              <a:gd name="connsiteX76" fmla="*/ 2822169 w 6447632"/>
              <a:gd name="connsiteY76" fmla="*/ 5129396 h 5753325"/>
              <a:gd name="connsiteX77" fmla="*/ 2538773 w 6447632"/>
              <a:gd name="connsiteY77" fmla="*/ 5313397 h 5753325"/>
              <a:gd name="connsiteX78" fmla="*/ 2014500 w 6447632"/>
              <a:gd name="connsiteY78" fmla="*/ 5519744 h 5753325"/>
              <a:gd name="connsiteX79" fmla="*/ 1934391 w 6447632"/>
              <a:gd name="connsiteY79" fmla="*/ 5591335 h 5753325"/>
              <a:gd name="connsiteX80" fmla="*/ 1892550 w 6447632"/>
              <a:gd name="connsiteY80" fmla="*/ 5649708 h 5753325"/>
              <a:gd name="connsiteX81" fmla="*/ 1854769 w 6447632"/>
              <a:gd name="connsiteY81" fmla="*/ 5647691 h 5753325"/>
              <a:gd name="connsiteX82" fmla="*/ 1809461 w 6447632"/>
              <a:gd name="connsiteY82" fmla="*/ 5648628 h 5753325"/>
              <a:gd name="connsiteX83" fmla="*/ 1745150 w 6447632"/>
              <a:gd name="connsiteY83" fmla="*/ 5693879 h 5753325"/>
              <a:gd name="connsiteX84" fmla="*/ 1713375 w 6447632"/>
              <a:gd name="connsiteY84" fmla="*/ 5684672 h 5753325"/>
              <a:gd name="connsiteX85" fmla="*/ 1707808 w 6447632"/>
              <a:gd name="connsiteY85" fmla="*/ 5682611 h 5753325"/>
              <a:gd name="connsiteX86" fmla="*/ 1679313 w 6447632"/>
              <a:gd name="connsiteY86" fmla="*/ 5672360 h 5753325"/>
              <a:gd name="connsiteX87" fmla="*/ 1646933 w 6447632"/>
              <a:gd name="connsiteY87" fmla="*/ 5666227 h 5753325"/>
              <a:gd name="connsiteX88" fmla="*/ 1610055 w 6447632"/>
              <a:gd name="connsiteY88" fmla="*/ 5673643 h 5753325"/>
              <a:gd name="connsiteX89" fmla="*/ 1437641 w 6447632"/>
              <a:gd name="connsiteY89" fmla="*/ 5723266 h 5753325"/>
              <a:gd name="connsiteX90" fmla="*/ 1332869 w 6447632"/>
              <a:gd name="connsiteY90" fmla="*/ 5744752 h 5753325"/>
              <a:gd name="connsiteX91" fmla="*/ 1290525 w 6447632"/>
              <a:gd name="connsiteY91" fmla="*/ 5740036 h 5753325"/>
              <a:gd name="connsiteX92" fmla="*/ 1233107 w 6447632"/>
              <a:gd name="connsiteY92" fmla="*/ 5742106 h 5753325"/>
              <a:gd name="connsiteX93" fmla="*/ 1214532 w 6447632"/>
              <a:gd name="connsiteY93" fmla="*/ 5753325 h 5753325"/>
              <a:gd name="connsiteX94" fmla="*/ 1199955 w 6447632"/>
              <a:gd name="connsiteY94" fmla="*/ 5744831 h 5753325"/>
              <a:gd name="connsiteX95" fmla="*/ 1162337 w 6447632"/>
              <a:gd name="connsiteY95" fmla="*/ 5738048 h 5753325"/>
              <a:gd name="connsiteX96" fmla="*/ 1053457 w 6447632"/>
              <a:gd name="connsiteY96" fmla="*/ 5688676 h 5753325"/>
              <a:gd name="connsiteX97" fmla="*/ 1025798 w 6447632"/>
              <a:gd name="connsiteY97" fmla="*/ 5673166 h 5753325"/>
              <a:gd name="connsiteX98" fmla="*/ 947900 w 6447632"/>
              <a:gd name="connsiteY98" fmla="*/ 5657848 h 5753325"/>
              <a:gd name="connsiteX99" fmla="*/ 815627 w 6447632"/>
              <a:gd name="connsiteY99" fmla="*/ 5642557 h 5753325"/>
              <a:gd name="connsiteX100" fmla="*/ 788251 w 6447632"/>
              <a:gd name="connsiteY100" fmla="*/ 5637065 h 5753325"/>
              <a:gd name="connsiteX101" fmla="*/ 767822 w 6447632"/>
              <a:gd name="connsiteY101" fmla="*/ 5623450 h 5753325"/>
              <a:gd name="connsiteX102" fmla="*/ 765791 w 6447632"/>
              <a:gd name="connsiteY102" fmla="*/ 5612539 h 5753325"/>
              <a:gd name="connsiteX103" fmla="*/ 751230 w 6447632"/>
              <a:gd name="connsiteY103" fmla="*/ 5608092 h 5753325"/>
              <a:gd name="connsiteX104" fmla="*/ 748008 w 6447632"/>
              <a:gd name="connsiteY104" fmla="*/ 5605052 h 5753325"/>
              <a:gd name="connsiteX105" fmla="*/ 728871 w 6447632"/>
              <a:gd name="connsiteY105" fmla="*/ 5589469 h 5753325"/>
              <a:gd name="connsiteX106" fmla="*/ 671898 w 6447632"/>
              <a:gd name="connsiteY106" fmla="*/ 5602363 h 5753325"/>
              <a:gd name="connsiteX107" fmla="*/ 615065 w 6447632"/>
              <a:gd name="connsiteY107" fmla="*/ 5580257 h 5753325"/>
              <a:gd name="connsiteX108" fmla="*/ 355785 w 6447632"/>
              <a:gd name="connsiteY108" fmla="*/ 5514383 h 5753325"/>
              <a:gd name="connsiteX109" fmla="*/ 102269 w 6447632"/>
              <a:gd name="connsiteY109" fmla="*/ 5524347 h 5753325"/>
              <a:gd name="connsiteX110" fmla="*/ 13160 w 6447632"/>
              <a:gd name="connsiteY110" fmla="*/ 5514159 h 5753325"/>
              <a:gd name="connsiteX111" fmla="*/ 0 w 6447632"/>
              <a:gd name="connsiteY111" fmla="*/ 5511735 h 5753325"/>
              <a:gd name="connsiteX112" fmla="*/ 0 w 6447632"/>
              <a:gd name="connsiteY112"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434072 w 6447632"/>
              <a:gd name="connsiteY12" fmla="*/ 910733 h 5753325"/>
              <a:gd name="connsiteX13" fmla="*/ 6405877 w 6447632"/>
              <a:gd name="connsiteY13" fmla="*/ 1026728 h 5753325"/>
              <a:gd name="connsiteX14" fmla="*/ 6362266 w 6447632"/>
              <a:gd name="connsiteY14" fmla="*/ 1151111 h 5753325"/>
              <a:gd name="connsiteX15" fmla="*/ 6371722 w 6447632"/>
              <a:gd name="connsiteY15" fmla="*/ 1318080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68801 w 6447632"/>
              <a:gd name="connsiteY23" fmla="*/ 1527414 h 5753325"/>
              <a:gd name="connsiteX24" fmla="*/ 6359177 w 6447632"/>
              <a:gd name="connsiteY24" fmla="*/ 1639513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77471 w 6447632"/>
              <a:gd name="connsiteY40" fmla="*/ 2901570 h 5753325"/>
              <a:gd name="connsiteX41" fmla="*/ 5723992 w 6447632"/>
              <a:gd name="connsiteY41" fmla="*/ 2998752 h 5753325"/>
              <a:gd name="connsiteX42" fmla="*/ 5557886 w 6447632"/>
              <a:gd name="connsiteY42" fmla="*/ 3329735 h 5753325"/>
              <a:gd name="connsiteX43" fmla="*/ 5471501 w 6447632"/>
              <a:gd name="connsiteY43" fmla="*/ 3462221 h 5753325"/>
              <a:gd name="connsiteX44" fmla="*/ 5465154 w 6447632"/>
              <a:gd name="connsiteY44" fmla="*/ 3541065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330065 w 6447632"/>
              <a:gd name="connsiteY12" fmla="*/ 893399 h 5753325"/>
              <a:gd name="connsiteX13" fmla="*/ 6405877 w 6447632"/>
              <a:gd name="connsiteY13" fmla="*/ 1026728 h 5753325"/>
              <a:gd name="connsiteX14" fmla="*/ 6362266 w 6447632"/>
              <a:gd name="connsiteY14" fmla="*/ 1151111 h 5753325"/>
              <a:gd name="connsiteX15" fmla="*/ 6371722 w 6447632"/>
              <a:gd name="connsiteY15" fmla="*/ 1318080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68801 w 6447632"/>
              <a:gd name="connsiteY23" fmla="*/ 1527414 h 5753325"/>
              <a:gd name="connsiteX24" fmla="*/ 6359177 w 6447632"/>
              <a:gd name="connsiteY24" fmla="*/ 1639513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77471 w 6447632"/>
              <a:gd name="connsiteY40" fmla="*/ 2901570 h 5753325"/>
              <a:gd name="connsiteX41" fmla="*/ 5723992 w 6447632"/>
              <a:gd name="connsiteY41" fmla="*/ 2998752 h 5753325"/>
              <a:gd name="connsiteX42" fmla="*/ 5557886 w 6447632"/>
              <a:gd name="connsiteY42" fmla="*/ 3329735 h 5753325"/>
              <a:gd name="connsiteX43" fmla="*/ 5471501 w 6447632"/>
              <a:gd name="connsiteY43" fmla="*/ 3462221 h 5753325"/>
              <a:gd name="connsiteX44" fmla="*/ 5465154 w 6447632"/>
              <a:gd name="connsiteY44" fmla="*/ 3541065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330065 w 6447632"/>
              <a:gd name="connsiteY12" fmla="*/ 893399 h 5753325"/>
              <a:gd name="connsiteX13" fmla="*/ 6345206 w 6447632"/>
              <a:gd name="connsiteY13" fmla="*/ 1018060 h 5753325"/>
              <a:gd name="connsiteX14" fmla="*/ 6362266 w 6447632"/>
              <a:gd name="connsiteY14" fmla="*/ 1151111 h 5753325"/>
              <a:gd name="connsiteX15" fmla="*/ 6371722 w 6447632"/>
              <a:gd name="connsiteY15" fmla="*/ 1318080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68801 w 6447632"/>
              <a:gd name="connsiteY23" fmla="*/ 1527414 h 5753325"/>
              <a:gd name="connsiteX24" fmla="*/ 6359177 w 6447632"/>
              <a:gd name="connsiteY24" fmla="*/ 1639513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77471 w 6447632"/>
              <a:gd name="connsiteY40" fmla="*/ 2901570 h 5753325"/>
              <a:gd name="connsiteX41" fmla="*/ 5723992 w 6447632"/>
              <a:gd name="connsiteY41" fmla="*/ 2998752 h 5753325"/>
              <a:gd name="connsiteX42" fmla="*/ 5557886 w 6447632"/>
              <a:gd name="connsiteY42" fmla="*/ 3329735 h 5753325"/>
              <a:gd name="connsiteX43" fmla="*/ 5471501 w 6447632"/>
              <a:gd name="connsiteY43" fmla="*/ 3462221 h 5753325"/>
              <a:gd name="connsiteX44" fmla="*/ 5465154 w 6447632"/>
              <a:gd name="connsiteY44" fmla="*/ 3541065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330065 w 6447632"/>
              <a:gd name="connsiteY12" fmla="*/ 893399 h 5753325"/>
              <a:gd name="connsiteX13" fmla="*/ 6345206 w 6447632"/>
              <a:gd name="connsiteY13" fmla="*/ 1018060 h 5753325"/>
              <a:gd name="connsiteX14" fmla="*/ 6362266 w 6447632"/>
              <a:gd name="connsiteY14" fmla="*/ 1151111 h 5753325"/>
              <a:gd name="connsiteX15" fmla="*/ 6371722 w 6447632"/>
              <a:gd name="connsiteY15" fmla="*/ 1318080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68801 w 6447632"/>
              <a:gd name="connsiteY23" fmla="*/ 1527414 h 5753325"/>
              <a:gd name="connsiteX24" fmla="*/ 6359177 w 6447632"/>
              <a:gd name="connsiteY24" fmla="*/ 1639513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77471 w 6447632"/>
              <a:gd name="connsiteY40" fmla="*/ 2901570 h 5753325"/>
              <a:gd name="connsiteX41" fmla="*/ 5723992 w 6447632"/>
              <a:gd name="connsiteY41" fmla="*/ 2998752 h 5753325"/>
              <a:gd name="connsiteX42" fmla="*/ 5557886 w 6447632"/>
              <a:gd name="connsiteY42" fmla="*/ 3329735 h 5753325"/>
              <a:gd name="connsiteX43" fmla="*/ 5483942 w 6447632"/>
              <a:gd name="connsiteY43" fmla="*/ 3416604 h 5753325"/>
              <a:gd name="connsiteX44" fmla="*/ 5465154 w 6447632"/>
              <a:gd name="connsiteY44" fmla="*/ 3541065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330065 w 6447632"/>
              <a:gd name="connsiteY12" fmla="*/ 893399 h 5753325"/>
              <a:gd name="connsiteX13" fmla="*/ 6345206 w 6447632"/>
              <a:gd name="connsiteY13" fmla="*/ 1018060 h 5753325"/>
              <a:gd name="connsiteX14" fmla="*/ 6362266 w 6447632"/>
              <a:gd name="connsiteY14" fmla="*/ 1151111 h 5753325"/>
              <a:gd name="connsiteX15" fmla="*/ 6371722 w 6447632"/>
              <a:gd name="connsiteY15" fmla="*/ 1318080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68801 w 6447632"/>
              <a:gd name="connsiteY23" fmla="*/ 1527414 h 5753325"/>
              <a:gd name="connsiteX24" fmla="*/ 6359177 w 6447632"/>
              <a:gd name="connsiteY24" fmla="*/ 1639513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77471 w 6447632"/>
              <a:gd name="connsiteY40" fmla="*/ 2901570 h 5753325"/>
              <a:gd name="connsiteX41" fmla="*/ 5723992 w 6447632"/>
              <a:gd name="connsiteY41" fmla="*/ 2998752 h 5753325"/>
              <a:gd name="connsiteX42" fmla="*/ 5557886 w 6447632"/>
              <a:gd name="connsiteY42" fmla="*/ 3329735 h 5753325"/>
              <a:gd name="connsiteX43" fmla="*/ 5483942 w 6447632"/>
              <a:gd name="connsiteY43" fmla="*/ 3416604 h 5753325"/>
              <a:gd name="connsiteX44" fmla="*/ 5465154 w 6447632"/>
              <a:gd name="connsiteY44" fmla="*/ 3541065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330065 w 6447632"/>
              <a:gd name="connsiteY12" fmla="*/ 893399 h 5753325"/>
              <a:gd name="connsiteX13" fmla="*/ 6345206 w 6447632"/>
              <a:gd name="connsiteY13" fmla="*/ 1018060 h 5753325"/>
              <a:gd name="connsiteX14" fmla="*/ 6362266 w 6447632"/>
              <a:gd name="connsiteY14" fmla="*/ 1151111 h 5753325"/>
              <a:gd name="connsiteX15" fmla="*/ 6371722 w 6447632"/>
              <a:gd name="connsiteY15" fmla="*/ 1318080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68801 w 6447632"/>
              <a:gd name="connsiteY23" fmla="*/ 1527414 h 5753325"/>
              <a:gd name="connsiteX24" fmla="*/ 6359177 w 6447632"/>
              <a:gd name="connsiteY24" fmla="*/ 1639513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77471 w 6447632"/>
              <a:gd name="connsiteY40" fmla="*/ 2901570 h 5753325"/>
              <a:gd name="connsiteX41" fmla="*/ 5723992 w 6447632"/>
              <a:gd name="connsiteY41" fmla="*/ 2998752 h 5753325"/>
              <a:gd name="connsiteX42" fmla="*/ 5557886 w 6447632"/>
              <a:gd name="connsiteY42" fmla="*/ 3329735 h 5753325"/>
              <a:gd name="connsiteX43" fmla="*/ 5483942 w 6447632"/>
              <a:gd name="connsiteY43" fmla="*/ 3416604 h 5753325"/>
              <a:gd name="connsiteX44" fmla="*/ 5461007 w 6447632"/>
              <a:gd name="connsiteY44" fmla="*/ 3503742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330065 w 6447632"/>
              <a:gd name="connsiteY12" fmla="*/ 893399 h 5753325"/>
              <a:gd name="connsiteX13" fmla="*/ 6345206 w 6447632"/>
              <a:gd name="connsiteY13" fmla="*/ 1018060 h 5753325"/>
              <a:gd name="connsiteX14" fmla="*/ 6362266 w 6447632"/>
              <a:gd name="connsiteY14" fmla="*/ 1151111 h 5753325"/>
              <a:gd name="connsiteX15" fmla="*/ 6371722 w 6447632"/>
              <a:gd name="connsiteY15" fmla="*/ 1318080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68801 w 6447632"/>
              <a:gd name="connsiteY23" fmla="*/ 1527414 h 5753325"/>
              <a:gd name="connsiteX24" fmla="*/ 6359177 w 6447632"/>
              <a:gd name="connsiteY24" fmla="*/ 1639513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77471 w 6447632"/>
              <a:gd name="connsiteY40" fmla="*/ 2901570 h 5753325"/>
              <a:gd name="connsiteX41" fmla="*/ 5723992 w 6447632"/>
              <a:gd name="connsiteY41" fmla="*/ 2998752 h 5753325"/>
              <a:gd name="connsiteX42" fmla="*/ 5557886 w 6447632"/>
              <a:gd name="connsiteY42" fmla="*/ 3329735 h 5753325"/>
              <a:gd name="connsiteX43" fmla="*/ 5483942 w 6447632"/>
              <a:gd name="connsiteY43" fmla="*/ 3416604 h 5753325"/>
              <a:gd name="connsiteX44" fmla="*/ 5461007 w 6447632"/>
              <a:gd name="connsiteY44" fmla="*/ 3503742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330065 w 6447632"/>
              <a:gd name="connsiteY12" fmla="*/ 893399 h 5753325"/>
              <a:gd name="connsiteX13" fmla="*/ 6345206 w 6447632"/>
              <a:gd name="connsiteY13" fmla="*/ 1018060 h 5753325"/>
              <a:gd name="connsiteX14" fmla="*/ 6362266 w 6447632"/>
              <a:gd name="connsiteY14" fmla="*/ 1151111 h 5753325"/>
              <a:gd name="connsiteX15" fmla="*/ 6371722 w 6447632"/>
              <a:gd name="connsiteY15" fmla="*/ 1318080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68801 w 6447632"/>
              <a:gd name="connsiteY23" fmla="*/ 1527414 h 5753325"/>
              <a:gd name="connsiteX24" fmla="*/ 6359177 w 6447632"/>
              <a:gd name="connsiteY24" fmla="*/ 1639513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77471 w 6447632"/>
              <a:gd name="connsiteY40" fmla="*/ 2901570 h 5753325"/>
              <a:gd name="connsiteX41" fmla="*/ 5723992 w 6447632"/>
              <a:gd name="connsiteY41" fmla="*/ 2998752 h 5753325"/>
              <a:gd name="connsiteX42" fmla="*/ 5557886 w 6447632"/>
              <a:gd name="connsiteY42" fmla="*/ 3304853 h 5753325"/>
              <a:gd name="connsiteX43" fmla="*/ 5483942 w 6447632"/>
              <a:gd name="connsiteY43" fmla="*/ 3416604 h 5753325"/>
              <a:gd name="connsiteX44" fmla="*/ 5461007 w 6447632"/>
              <a:gd name="connsiteY44" fmla="*/ 3503742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330065 w 6447632"/>
              <a:gd name="connsiteY12" fmla="*/ 893399 h 5753325"/>
              <a:gd name="connsiteX13" fmla="*/ 6345206 w 6447632"/>
              <a:gd name="connsiteY13" fmla="*/ 1018060 h 5753325"/>
              <a:gd name="connsiteX14" fmla="*/ 6362266 w 6447632"/>
              <a:gd name="connsiteY14" fmla="*/ 1151111 h 5753325"/>
              <a:gd name="connsiteX15" fmla="*/ 6371722 w 6447632"/>
              <a:gd name="connsiteY15" fmla="*/ 1318080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68801 w 6447632"/>
              <a:gd name="connsiteY23" fmla="*/ 1527414 h 5753325"/>
              <a:gd name="connsiteX24" fmla="*/ 6359177 w 6447632"/>
              <a:gd name="connsiteY24" fmla="*/ 1639513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77471 w 6447632"/>
              <a:gd name="connsiteY40" fmla="*/ 2901570 h 5753325"/>
              <a:gd name="connsiteX41" fmla="*/ 5723992 w 6447632"/>
              <a:gd name="connsiteY41" fmla="*/ 2998752 h 5753325"/>
              <a:gd name="connsiteX42" fmla="*/ 5557886 w 6447632"/>
              <a:gd name="connsiteY42" fmla="*/ 3304853 h 5753325"/>
              <a:gd name="connsiteX43" fmla="*/ 5483942 w 6447632"/>
              <a:gd name="connsiteY43" fmla="*/ 3416604 h 5753325"/>
              <a:gd name="connsiteX44" fmla="*/ 5461007 w 6447632"/>
              <a:gd name="connsiteY44" fmla="*/ 3503742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330065 w 6447632"/>
              <a:gd name="connsiteY12" fmla="*/ 893399 h 5753325"/>
              <a:gd name="connsiteX13" fmla="*/ 6345206 w 6447632"/>
              <a:gd name="connsiteY13" fmla="*/ 1018060 h 5753325"/>
              <a:gd name="connsiteX14" fmla="*/ 6362266 w 6447632"/>
              <a:gd name="connsiteY14" fmla="*/ 1151111 h 5753325"/>
              <a:gd name="connsiteX15" fmla="*/ 6371722 w 6447632"/>
              <a:gd name="connsiteY15" fmla="*/ 1318080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68801 w 6447632"/>
              <a:gd name="connsiteY23" fmla="*/ 1527414 h 5753325"/>
              <a:gd name="connsiteX24" fmla="*/ 6359177 w 6447632"/>
              <a:gd name="connsiteY24" fmla="*/ 1639513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77471 w 6447632"/>
              <a:gd name="connsiteY40" fmla="*/ 2901570 h 5753325"/>
              <a:gd name="connsiteX41" fmla="*/ 5723992 w 6447632"/>
              <a:gd name="connsiteY41" fmla="*/ 2998752 h 5753325"/>
              <a:gd name="connsiteX42" fmla="*/ 5557886 w 6447632"/>
              <a:gd name="connsiteY42" fmla="*/ 3304853 h 5753325"/>
              <a:gd name="connsiteX43" fmla="*/ 5483942 w 6447632"/>
              <a:gd name="connsiteY43" fmla="*/ 3416604 h 5753325"/>
              <a:gd name="connsiteX44" fmla="*/ 5461007 w 6447632"/>
              <a:gd name="connsiteY44" fmla="*/ 3503742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330065 w 6447632"/>
              <a:gd name="connsiteY12" fmla="*/ 893399 h 5753325"/>
              <a:gd name="connsiteX13" fmla="*/ 6345206 w 6447632"/>
              <a:gd name="connsiteY13" fmla="*/ 1018060 h 5753325"/>
              <a:gd name="connsiteX14" fmla="*/ 6362266 w 6447632"/>
              <a:gd name="connsiteY14" fmla="*/ 1151111 h 5753325"/>
              <a:gd name="connsiteX15" fmla="*/ 6371722 w 6447632"/>
              <a:gd name="connsiteY15" fmla="*/ 1318080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68801 w 6447632"/>
              <a:gd name="connsiteY23" fmla="*/ 1527414 h 5753325"/>
              <a:gd name="connsiteX24" fmla="*/ 6359177 w 6447632"/>
              <a:gd name="connsiteY24" fmla="*/ 1639513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77471 w 6447632"/>
              <a:gd name="connsiteY40" fmla="*/ 2901570 h 5753325"/>
              <a:gd name="connsiteX41" fmla="*/ 5682522 w 6447632"/>
              <a:gd name="connsiteY41" fmla="*/ 3044368 h 5753325"/>
              <a:gd name="connsiteX42" fmla="*/ 5557886 w 6447632"/>
              <a:gd name="connsiteY42" fmla="*/ 3304853 h 5753325"/>
              <a:gd name="connsiteX43" fmla="*/ 5483942 w 6447632"/>
              <a:gd name="connsiteY43" fmla="*/ 3416604 h 5753325"/>
              <a:gd name="connsiteX44" fmla="*/ 5461007 w 6447632"/>
              <a:gd name="connsiteY44" fmla="*/ 3503742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330065 w 6447632"/>
              <a:gd name="connsiteY12" fmla="*/ 893399 h 5753325"/>
              <a:gd name="connsiteX13" fmla="*/ 6345206 w 6447632"/>
              <a:gd name="connsiteY13" fmla="*/ 1018060 h 5753325"/>
              <a:gd name="connsiteX14" fmla="*/ 6362266 w 6447632"/>
              <a:gd name="connsiteY14" fmla="*/ 1151111 h 5753325"/>
              <a:gd name="connsiteX15" fmla="*/ 6371722 w 6447632"/>
              <a:gd name="connsiteY15" fmla="*/ 1318080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68801 w 6447632"/>
              <a:gd name="connsiteY23" fmla="*/ 1527414 h 5753325"/>
              <a:gd name="connsiteX24" fmla="*/ 6359177 w 6447632"/>
              <a:gd name="connsiteY24" fmla="*/ 1639513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44296 w 6447632"/>
              <a:gd name="connsiteY40" fmla="*/ 2893276 h 5753325"/>
              <a:gd name="connsiteX41" fmla="*/ 5682522 w 6447632"/>
              <a:gd name="connsiteY41" fmla="*/ 3044368 h 5753325"/>
              <a:gd name="connsiteX42" fmla="*/ 5557886 w 6447632"/>
              <a:gd name="connsiteY42" fmla="*/ 3304853 h 5753325"/>
              <a:gd name="connsiteX43" fmla="*/ 5483942 w 6447632"/>
              <a:gd name="connsiteY43" fmla="*/ 3416604 h 5753325"/>
              <a:gd name="connsiteX44" fmla="*/ 5461007 w 6447632"/>
              <a:gd name="connsiteY44" fmla="*/ 3503742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330065 w 6447632"/>
              <a:gd name="connsiteY12" fmla="*/ 893399 h 5753325"/>
              <a:gd name="connsiteX13" fmla="*/ 6345206 w 6447632"/>
              <a:gd name="connsiteY13" fmla="*/ 1018060 h 5753325"/>
              <a:gd name="connsiteX14" fmla="*/ 6362266 w 6447632"/>
              <a:gd name="connsiteY14" fmla="*/ 1151111 h 5753325"/>
              <a:gd name="connsiteX15" fmla="*/ 6371722 w 6447632"/>
              <a:gd name="connsiteY15" fmla="*/ 1318080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68801 w 6447632"/>
              <a:gd name="connsiteY23" fmla="*/ 1527414 h 5753325"/>
              <a:gd name="connsiteX24" fmla="*/ 6321854 w 6447632"/>
              <a:gd name="connsiteY24" fmla="*/ 1635366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44296 w 6447632"/>
              <a:gd name="connsiteY40" fmla="*/ 2893276 h 5753325"/>
              <a:gd name="connsiteX41" fmla="*/ 5682522 w 6447632"/>
              <a:gd name="connsiteY41" fmla="*/ 3044368 h 5753325"/>
              <a:gd name="connsiteX42" fmla="*/ 5557886 w 6447632"/>
              <a:gd name="connsiteY42" fmla="*/ 3304853 h 5753325"/>
              <a:gd name="connsiteX43" fmla="*/ 5483942 w 6447632"/>
              <a:gd name="connsiteY43" fmla="*/ 3416604 h 5753325"/>
              <a:gd name="connsiteX44" fmla="*/ 5461007 w 6447632"/>
              <a:gd name="connsiteY44" fmla="*/ 3503742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330065 w 6447632"/>
              <a:gd name="connsiteY12" fmla="*/ 893399 h 5753325"/>
              <a:gd name="connsiteX13" fmla="*/ 6345206 w 6447632"/>
              <a:gd name="connsiteY13" fmla="*/ 1018060 h 5753325"/>
              <a:gd name="connsiteX14" fmla="*/ 6362266 w 6447632"/>
              <a:gd name="connsiteY14" fmla="*/ 1151111 h 5753325"/>
              <a:gd name="connsiteX15" fmla="*/ 6371722 w 6447632"/>
              <a:gd name="connsiteY15" fmla="*/ 1318080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68801 w 6447632"/>
              <a:gd name="connsiteY23" fmla="*/ 1527414 h 5753325"/>
              <a:gd name="connsiteX24" fmla="*/ 6321854 w 6447632"/>
              <a:gd name="connsiteY24" fmla="*/ 1635366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44296 w 6447632"/>
              <a:gd name="connsiteY40" fmla="*/ 2893276 h 5753325"/>
              <a:gd name="connsiteX41" fmla="*/ 5682522 w 6447632"/>
              <a:gd name="connsiteY41" fmla="*/ 3044368 h 5753325"/>
              <a:gd name="connsiteX42" fmla="*/ 5557886 w 6447632"/>
              <a:gd name="connsiteY42" fmla="*/ 3304853 h 5753325"/>
              <a:gd name="connsiteX43" fmla="*/ 5483942 w 6447632"/>
              <a:gd name="connsiteY43" fmla="*/ 3416604 h 5753325"/>
              <a:gd name="connsiteX44" fmla="*/ 5461007 w 6447632"/>
              <a:gd name="connsiteY44" fmla="*/ 3503742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330065 w 6447632"/>
              <a:gd name="connsiteY12" fmla="*/ 893399 h 5753325"/>
              <a:gd name="connsiteX13" fmla="*/ 6345206 w 6447632"/>
              <a:gd name="connsiteY13" fmla="*/ 1018060 h 5753325"/>
              <a:gd name="connsiteX14" fmla="*/ 6362266 w 6447632"/>
              <a:gd name="connsiteY14" fmla="*/ 1151111 h 5753325"/>
              <a:gd name="connsiteX15" fmla="*/ 6371722 w 6447632"/>
              <a:gd name="connsiteY15" fmla="*/ 1318080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39773 w 6447632"/>
              <a:gd name="connsiteY23" fmla="*/ 1527414 h 5753325"/>
              <a:gd name="connsiteX24" fmla="*/ 6321854 w 6447632"/>
              <a:gd name="connsiteY24" fmla="*/ 1635366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44296 w 6447632"/>
              <a:gd name="connsiteY40" fmla="*/ 2893276 h 5753325"/>
              <a:gd name="connsiteX41" fmla="*/ 5682522 w 6447632"/>
              <a:gd name="connsiteY41" fmla="*/ 3044368 h 5753325"/>
              <a:gd name="connsiteX42" fmla="*/ 5557886 w 6447632"/>
              <a:gd name="connsiteY42" fmla="*/ 3304853 h 5753325"/>
              <a:gd name="connsiteX43" fmla="*/ 5483942 w 6447632"/>
              <a:gd name="connsiteY43" fmla="*/ 3416604 h 5753325"/>
              <a:gd name="connsiteX44" fmla="*/ 5461007 w 6447632"/>
              <a:gd name="connsiteY44" fmla="*/ 3503742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330065 w 6447632"/>
              <a:gd name="connsiteY12" fmla="*/ 893399 h 5753325"/>
              <a:gd name="connsiteX13" fmla="*/ 6345206 w 6447632"/>
              <a:gd name="connsiteY13" fmla="*/ 1018060 h 5753325"/>
              <a:gd name="connsiteX14" fmla="*/ 6362266 w 6447632"/>
              <a:gd name="connsiteY14" fmla="*/ 1151111 h 5753325"/>
              <a:gd name="connsiteX15" fmla="*/ 6334400 w 6447632"/>
              <a:gd name="connsiteY15" fmla="*/ 1280757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39773 w 6447632"/>
              <a:gd name="connsiteY23" fmla="*/ 1527414 h 5753325"/>
              <a:gd name="connsiteX24" fmla="*/ 6321854 w 6447632"/>
              <a:gd name="connsiteY24" fmla="*/ 1635366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44296 w 6447632"/>
              <a:gd name="connsiteY40" fmla="*/ 2893276 h 5753325"/>
              <a:gd name="connsiteX41" fmla="*/ 5682522 w 6447632"/>
              <a:gd name="connsiteY41" fmla="*/ 3044368 h 5753325"/>
              <a:gd name="connsiteX42" fmla="*/ 5557886 w 6447632"/>
              <a:gd name="connsiteY42" fmla="*/ 3304853 h 5753325"/>
              <a:gd name="connsiteX43" fmla="*/ 5483942 w 6447632"/>
              <a:gd name="connsiteY43" fmla="*/ 3416604 h 5753325"/>
              <a:gd name="connsiteX44" fmla="*/ 5461007 w 6447632"/>
              <a:gd name="connsiteY44" fmla="*/ 3503742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330065 w 6447632"/>
              <a:gd name="connsiteY12" fmla="*/ 893399 h 5753325"/>
              <a:gd name="connsiteX13" fmla="*/ 6345206 w 6447632"/>
              <a:gd name="connsiteY13" fmla="*/ 1018060 h 5753325"/>
              <a:gd name="connsiteX14" fmla="*/ 6341532 w 6447632"/>
              <a:gd name="connsiteY14" fmla="*/ 1151111 h 5753325"/>
              <a:gd name="connsiteX15" fmla="*/ 6334400 w 6447632"/>
              <a:gd name="connsiteY15" fmla="*/ 1280757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39773 w 6447632"/>
              <a:gd name="connsiteY23" fmla="*/ 1527414 h 5753325"/>
              <a:gd name="connsiteX24" fmla="*/ 6321854 w 6447632"/>
              <a:gd name="connsiteY24" fmla="*/ 1635366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44296 w 6447632"/>
              <a:gd name="connsiteY40" fmla="*/ 2893276 h 5753325"/>
              <a:gd name="connsiteX41" fmla="*/ 5682522 w 6447632"/>
              <a:gd name="connsiteY41" fmla="*/ 3044368 h 5753325"/>
              <a:gd name="connsiteX42" fmla="*/ 5557886 w 6447632"/>
              <a:gd name="connsiteY42" fmla="*/ 3304853 h 5753325"/>
              <a:gd name="connsiteX43" fmla="*/ 5483942 w 6447632"/>
              <a:gd name="connsiteY43" fmla="*/ 3416604 h 5753325"/>
              <a:gd name="connsiteX44" fmla="*/ 5461007 w 6447632"/>
              <a:gd name="connsiteY44" fmla="*/ 3503742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330065 w 6447632"/>
              <a:gd name="connsiteY12" fmla="*/ 893399 h 5753325"/>
              <a:gd name="connsiteX13" fmla="*/ 6328618 w 6447632"/>
              <a:gd name="connsiteY13" fmla="*/ 1009766 h 5753325"/>
              <a:gd name="connsiteX14" fmla="*/ 6341532 w 6447632"/>
              <a:gd name="connsiteY14" fmla="*/ 1151111 h 5753325"/>
              <a:gd name="connsiteX15" fmla="*/ 6334400 w 6447632"/>
              <a:gd name="connsiteY15" fmla="*/ 1280757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39773 w 6447632"/>
              <a:gd name="connsiteY23" fmla="*/ 1527414 h 5753325"/>
              <a:gd name="connsiteX24" fmla="*/ 6321854 w 6447632"/>
              <a:gd name="connsiteY24" fmla="*/ 1635366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44296 w 6447632"/>
              <a:gd name="connsiteY40" fmla="*/ 2893276 h 5753325"/>
              <a:gd name="connsiteX41" fmla="*/ 5682522 w 6447632"/>
              <a:gd name="connsiteY41" fmla="*/ 3044368 h 5753325"/>
              <a:gd name="connsiteX42" fmla="*/ 5557886 w 6447632"/>
              <a:gd name="connsiteY42" fmla="*/ 3304853 h 5753325"/>
              <a:gd name="connsiteX43" fmla="*/ 5483942 w 6447632"/>
              <a:gd name="connsiteY43" fmla="*/ 3416604 h 5753325"/>
              <a:gd name="connsiteX44" fmla="*/ 5461007 w 6447632"/>
              <a:gd name="connsiteY44" fmla="*/ 3503742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04423 w 6447632"/>
              <a:gd name="connsiteY7" fmla="*/ 582623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330065 w 6447632"/>
              <a:gd name="connsiteY12" fmla="*/ 893399 h 5753325"/>
              <a:gd name="connsiteX13" fmla="*/ 6328618 w 6447632"/>
              <a:gd name="connsiteY13" fmla="*/ 1009766 h 5753325"/>
              <a:gd name="connsiteX14" fmla="*/ 6341532 w 6447632"/>
              <a:gd name="connsiteY14" fmla="*/ 1151111 h 5753325"/>
              <a:gd name="connsiteX15" fmla="*/ 6334400 w 6447632"/>
              <a:gd name="connsiteY15" fmla="*/ 1280757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39773 w 6447632"/>
              <a:gd name="connsiteY23" fmla="*/ 1527414 h 5753325"/>
              <a:gd name="connsiteX24" fmla="*/ 6321854 w 6447632"/>
              <a:gd name="connsiteY24" fmla="*/ 1635366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44296 w 6447632"/>
              <a:gd name="connsiteY40" fmla="*/ 2893276 h 5753325"/>
              <a:gd name="connsiteX41" fmla="*/ 5682522 w 6447632"/>
              <a:gd name="connsiteY41" fmla="*/ 3044368 h 5753325"/>
              <a:gd name="connsiteX42" fmla="*/ 5557886 w 6447632"/>
              <a:gd name="connsiteY42" fmla="*/ 3304853 h 5753325"/>
              <a:gd name="connsiteX43" fmla="*/ 5483942 w 6447632"/>
              <a:gd name="connsiteY43" fmla="*/ 3416604 h 5753325"/>
              <a:gd name="connsiteX44" fmla="*/ 5461007 w 6447632"/>
              <a:gd name="connsiteY44" fmla="*/ 3503742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37615 w 6447632"/>
              <a:gd name="connsiteY6" fmla="*/ 471794 h 5753325"/>
              <a:gd name="connsiteX7" fmla="*/ 6304423 w 6447632"/>
              <a:gd name="connsiteY7" fmla="*/ 582623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330065 w 6447632"/>
              <a:gd name="connsiteY12" fmla="*/ 893399 h 5753325"/>
              <a:gd name="connsiteX13" fmla="*/ 6328618 w 6447632"/>
              <a:gd name="connsiteY13" fmla="*/ 1009766 h 5753325"/>
              <a:gd name="connsiteX14" fmla="*/ 6341532 w 6447632"/>
              <a:gd name="connsiteY14" fmla="*/ 1151111 h 5753325"/>
              <a:gd name="connsiteX15" fmla="*/ 6334400 w 6447632"/>
              <a:gd name="connsiteY15" fmla="*/ 1280757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39773 w 6447632"/>
              <a:gd name="connsiteY23" fmla="*/ 1527414 h 5753325"/>
              <a:gd name="connsiteX24" fmla="*/ 6321854 w 6447632"/>
              <a:gd name="connsiteY24" fmla="*/ 1635366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44296 w 6447632"/>
              <a:gd name="connsiteY40" fmla="*/ 2893276 h 5753325"/>
              <a:gd name="connsiteX41" fmla="*/ 5682522 w 6447632"/>
              <a:gd name="connsiteY41" fmla="*/ 3044368 h 5753325"/>
              <a:gd name="connsiteX42" fmla="*/ 5557886 w 6447632"/>
              <a:gd name="connsiteY42" fmla="*/ 3304853 h 5753325"/>
              <a:gd name="connsiteX43" fmla="*/ 5483942 w 6447632"/>
              <a:gd name="connsiteY43" fmla="*/ 3416604 h 5753325"/>
              <a:gd name="connsiteX44" fmla="*/ 5461007 w 6447632"/>
              <a:gd name="connsiteY44" fmla="*/ 3503742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37615 w 6447632"/>
              <a:gd name="connsiteY6" fmla="*/ 471794 h 5753325"/>
              <a:gd name="connsiteX7" fmla="*/ 6304423 w 6447632"/>
              <a:gd name="connsiteY7" fmla="*/ 582623 h 5753325"/>
              <a:gd name="connsiteX8" fmla="*/ 6303977 w 6447632"/>
              <a:gd name="connsiteY8" fmla="*/ 664291 h 5753325"/>
              <a:gd name="connsiteX9" fmla="*/ 6299372 w 6447632"/>
              <a:gd name="connsiteY9" fmla="*/ 697330 h 5753325"/>
              <a:gd name="connsiteX10" fmla="*/ 6334770 w 6447632"/>
              <a:gd name="connsiteY10" fmla="*/ 754001 h 5753325"/>
              <a:gd name="connsiteX11" fmla="*/ 6339879 w 6447632"/>
              <a:gd name="connsiteY11" fmla="*/ 811136 h 5753325"/>
              <a:gd name="connsiteX12" fmla="*/ 6330065 w 6447632"/>
              <a:gd name="connsiteY12" fmla="*/ 893399 h 5753325"/>
              <a:gd name="connsiteX13" fmla="*/ 6328618 w 6447632"/>
              <a:gd name="connsiteY13" fmla="*/ 1009766 h 5753325"/>
              <a:gd name="connsiteX14" fmla="*/ 6341532 w 6447632"/>
              <a:gd name="connsiteY14" fmla="*/ 1151111 h 5753325"/>
              <a:gd name="connsiteX15" fmla="*/ 6334400 w 6447632"/>
              <a:gd name="connsiteY15" fmla="*/ 1280757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39773 w 6447632"/>
              <a:gd name="connsiteY23" fmla="*/ 1527414 h 5753325"/>
              <a:gd name="connsiteX24" fmla="*/ 6321854 w 6447632"/>
              <a:gd name="connsiteY24" fmla="*/ 1635366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44296 w 6447632"/>
              <a:gd name="connsiteY40" fmla="*/ 2893276 h 5753325"/>
              <a:gd name="connsiteX41" fmla="*/ 5682522 w 6447632"/>
              <a:gd name="connsiteY41" fmla="*/ 3044368 h 5753325"/>
              <a:gd name="connsiteX42" fmla="*/ 5557886 w 6447632"/>
              <a:gd name="connsiteY42" fmla="*/ 3304853 h 5753325"/>
              <a:gd name="connsiteX43" fmla="*/ 5483942 w 6447632"/>
              <a:gd name="connsiteY43" fmla="*/ 3416604 h 5753325"/>
              <a:gd name="connsiteX44" fmla="*/ 5461007 w 6447632"/>
              <a:gd name="connsiteY44" fmla="*/ 3503742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37615 w 6447632"/>
              <a:gd name="connsiteY6" fmla="*/ 471794 h 5753325"/>
              <a:gd name="connsiteX7" fmla="*/ 6304423 w 6447632"/>
              <a:gd name="connsiteY7" fmla="*/ 582623 h 5753325"/>
              <a:gd name="connsiteX8" fmla="*/ 6303977 w 6447632"/>
              <a:gd name="connsiteY8" fmla="*/ 664291 h 5753325"/>
              <a:gd name="connsiteX9" fmla="*/ 6299372 w 6447632"/>
              <a:gd name="connsiteY9" fmla="*/ 697330 h 5753325"/>
              <a:gd name="connsiteX10" fmla="*/ 6334770 w 6447632"/>
              <a:gd name="connsiteY10" fmla="*/ 754001 h 5753325"/>
              <a:gd name="connsiteX11" fmla="*/ 6339879 w 6447632"/>
              <a:gd name="connsiteY11" fmla="*/ 811136 h 5753325"/>
              <a:gd name="connsiteX12" fmla="*/ 6330065 w 6447632"/>
              <a:gd name="connsiteY12" fmla="*/ 893399 h 5753325"/>
              <a:gd name="connsiteX13" fmla="*/ 6328618 w 6447632"/>
              <a:gd name="connsiteY13" fmla="*/ 1009766 h 5753325"/>
              <a:gd name="connsiteX14" fmla="*/ 6320797 w 6447632"/>
              <a:gd name="connsiteY14" fmla="*/ 1146964 h 5753325"/>
              <a:gd name="connsiteX15" fmla="*/ 6334400 w 6447632"/>
              <a:gd name="connsiteY15" fmla="*/ 1280757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39773 w 6447632"/>
              <a:gd name="connsiteY23" fmla="*/ 1527414 h 5753325"/>
              <a:gd name="connsiteX24" fmla="*/ 6321854 w 6447632"/>
              <a:gd name="connsiteY24" fmla="*/ 1635366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44296 w 6447632"/>
              <a:gd name="connsiteY40" fmla="*/ 2893276 h 5753325"/>
              <a:gd name="connsiteX41" fmla="*/ 5682522 w 6447632"/>
              <a:gd name="connsiteY41" fmla="*/ 3044368 h 5753325"/>
              <a:gd name="connsiteX42" fmla="*/ 5557886 w 6447632"/>
              <a:gd name="connsiteY42" fmla="*/ 3304853 h 5753325"/>
              <a:gd name="connsiteX43" fmla="*/ 5483942 w 6447632"/>
              <a:gd name="connsiteY43" fmla="*/ 3416604 h 5753325"/>
              <a:gd name="connsiteX44" fmla="*/ 5461007 w 6447632"/>
              <a:gd name="connsiteY44" fmla="*/ 3503742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37615 w 6447632"/>
              <a:gd name="connsiteY6" fmla="*/ 471794 h 5753325"/>
              <a:gd name="connsiteX7" fmla="*/ 6304423 w 6447632"/>
              <a:gd name="connsiteY7" fmla="*/ 582623 h 5753325"/>
              <a:gd name="connsiteX8" fmla="*/ 6303977 w 6447632"/>
              <a:gd name="connsiteY8" fmla="*/ 664291 h 5753325"/>
              <a:gd name="connsiteX9" fmla="*/ 6299372 w 6447632"/>
              <a:gd name="connsiteY9" fmla="*/ 697330 h 5753325"/>
              <a:gd name="connsiteX10" fmla="*/ 6309888 w 6447632"/>
              <a:gd name="connsiteY10" fmla="*/ 754001 h 5753325"/>
              <a:gd name="connsiteX11" fmla="*/ 6339879 w 6447632"/>
              <a:gd name="connsiteY11" fmla="*/ 811136 h 5753325"/>
              <a:gd name="connsiteX12" fmla="*/ 6330065 w 6447632"/>
              <a:gd name="connsiteY12" fmla="*/ 893399 h 5753325"/>
              <a:gd name="connsiteX13" fmla="*/ 6328618 w 6447632"/>
              <a:gd name="connsiteY13" fmla="*/ 1009766 h 5753325"/>
              <a:gd name="connsiteX14" fmla="*/ 6320797 w 6447632"/>
              <a:gd name="connsiteY14" fmla="*/ 1146964 h 5753325"/>
              <a:gd name="connsiteX15" fmla="*/ 6334400 w 6447632"/>
              <a:gd name="connsiteY15" fmla="*/ 1280757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39773 w 6447632"/>
              <a:gd name="connsiteY23" fmla="*/ 1527414 h 5753325"/>
              <a:gd name="connsiteX24" fmla="*/ 6321854 w 6447632"/>
              <a:gd name="connsiteY24" fmla="*/ 1635366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44296 w 6447632"/>
              <a:gd name="connsiteY40" fmla="*/ 2893276 h 5753325"/>
              <a:gd name="connsiteX41" fmla="*/ 5682522 w 6447632"/>
              <a:gd name="connsiteY41" fmla="*/ 3044368 h 5753325"/>
              <a:gd name="connsiteX42" fmla="*/ 5557886 w 6447632"/>
              <a:gd name="connsiteY42" fmla="*/ 3304853 h 5753325"/>
              <a:gd name="connsiteX43" fmla="*/ 5483942 w 6447632"/>
              <a:gd name="connsiteY43" fmla="*/ 3416604 h 5753325"/>
              <a:gd name="connsiteX44" fmla="*/ 5461007 w 6447632"/>
              <a:gd name="connsiteY44" fmla="*/ 3503742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3456"/>
              <a:gd name="connsiteY0" fmla="*/ 0 h 5753325"/>
              <a:gd name="connsiteX1" fmla="*/ 6438980 w 6443456"/>
              <a:gd name="connsiteY1" fmla="*/ 0 h 5753325"/>
              <a:gd name="connsiteX2" fmla="*/ 6439047 w 6443456"/>
              <a:gd name="connsiteY2" fmla="*/ 147 h 5753325"/>
              <a:gd name="connsiteX3" fmla="*/ 6443456 w 6443456"/>
              <a:gd name="connsiteY3" fmla="*/ 130105 h 5753325"/>
              <a:gd name="connsiteX4" fmla="*/ 6422751 w 6443456"/>
              <a:gd name="connsiteY4" fmla="*/ 174163 h 5753325"/>
              <a:gd name="connsiteX5" fmla="*/ 6396598 w 6443456"/>
              <a:gd name="connsiteY5" fmla="*/ 274847 h 5753325"/>
              <a:gd name="connsiteX6" fmla="*/ 6337615 w 6443456"/>
              <a:gd name="connsiteY6" fmla="*/ 471794 h 5753325"/>
              <a:gd name="connsiteX7" fmla="*/ 6304423 w 6443456"/>
              <a:gd name="connsiteY7" fmla="*/ 582623 h 5753325"/>
              <a:gd name="connsiteX8" fmla="*/ 6303977 w 6443456"/>
              <a:gd name="connsiteY8" fmla="*/ 664291 h 5753325"/>
              <a:gd name="connsiteX9" fmla="*/ 6299372 w 6443456"/>
              <a:gd name="connsiteY9" fmla="*/ 697330 h 5753325"/>
              <a:gd name="connsiteX10" fmla="*/ 6309888 w 6443456"/>
              <a:gd name="connsiteY10" fmla="*/ 754001 h 5753325"/>
              <a:gd name="connsiteX11" fmla="*/ 6339879 w 6443456"/>
              <a:gd name="connsiteY11" fmla="*/ 811136 h 5753325"/>
              <a:gd name="connsiteX12" fmla="*/ 6330065 w 6443456"/>
              <a:gd name="connsiteY12" fmla="*/ 893399 h 5753325"/>
              <a:gd name="connsiteX13" fmla="*/ 6328618 w 6443456"/>
              <a:gd name="connsiteY13" fmla="*/ 1009766 h 5753325"/>
              <a:gd name="connsiteX14" fmla="*/ 6320797 w 6443456"/>
              <a:gd name="connsiteY14" fmla="*/ 1146964 h 5753325"/>
              <a:gd name="connsiteX15" fmla="*/ 6334400 w 6443456"/>
              <a:gd name="connsiteY15" fmla="*/ 1280757 h 5753325"/>
              <a:gd name="connsiteX16" fmla="*/ 6356023 w 6443456"/>
              <a:gd name="connsiteY16" fmla="*/ 1356227 h 5753325"/>
              <a:gd name="connsiteX17" fmla="*/ 6356157 w 6443456"/>
              <a:gd name="connsiteY17" fmla="*/ 1361967 h 5753325"/>
              <a:gd name="connsiteX18" fmla="*/ 6350613 w 6443456"/>
              <a:gd name="connsiteY18" fmla="*/ 1393569 h 5753325"/>
              <a:gd name="connsiteX19" fmla="*/ 6357062 w 6443456"/>
              <a:gd name="connsiteY19" fmla="*/ 1444071 h 5753325"/>
              <a:gd name="connsiteX20" fmla="*/ 6364832 w 6443456"/>
              <a:gd name="connsiteY20" fmla="*/ 1478763 h 5753325"/>
              <a:gd name="connsiteX21" fmla="*/ 6369745 w 6443456"/>
              <a:gd name="connsiteY21" fmla="*/ 1495680 h 5753325"/>
              <a:gd name="connsiteX22" fmla="*/ 6370898 w 6443456"/>
              <a:gd name="connsiteY22" fmla="*/ 1513331 h 5753325"/>
              <a:gd name="connsiteX23" fmla="*/ 6339773 w 6443456"/>
              <a:gd name="connsiteY23" fmla="*/ 1527414 h 5753325"/>
              <a:gd name="connsiteX24" fmla="*/ 6321854 w 6443456"/>
              <a:gd name="connsiteY24" fmla="*/ 1635366 h 5753325"/>
              <a:gd name="connsiteX25" fmla="*/ 6299489 w 6443456"/>
              <a:gd name="connsiteY25" fmla="*/ 1784860 h 5753325"/>
              <a:gd name="connsiteX26" fmla="*/ 6267878 w 6443456"/>
              <a:gd name="connsiteY26" fmla="*/ 1858572 h 5753325"/>
              <a:gd name="connsiteX27" fmla="*/ 6251146 w 6443456"/>
              <a:gd name="connsiteY27" fmla="*/ 1926167 h 5753325"/>
              <a:gd name="connsiteX28" fmla="*/ 6210686 w 6443456"/>
              <a:gd name="connsiteY28" fmla="*/ 2014834 h 5753325"/>
              <a:gd name="connsiteX29" fmla="*/ 6106652 w 6443456"/>
              <a:gd name="connsiteY29" fmla="*/ 2150572 h 5753325"/>
              <a:gd name="connsiteX30" fmla="*/ 6097813 w 6443456"/>
              <a:gd name="connsiteY30" fmla="*/ 2172208 h 5753325"/>
              <a:gd name="connsiteX31" fmla="*/ 6095990 w 6443456"/>
              <a:gd name="connsiteY31" fmla="*/ 2181185 h 5753325"/>
              <a:gd name="connsiteX32" fmla="*/ 6090126 w 6443456"/>
              <a:gd name="connsiteY32" fmla="*/ 2192533 h 5753325"/>
              <a:gd name="connsiteX33" fmla="*/ 6089503 w 6443456"/>
              <a:gd name="connsiteY33" fmla="*/ 2192543 h 5753325"/>
              <a:gd name="connsiteX34" fmla="*/ 6084946 w 6443456"/>
              <a:gd name="connsiteY34" fmla="*/ 2203694 h 5753325"/>
              <a:gd name="connsiteX35" fmla="*/ 5987861 w 6443456"/>
              <a:gd name="connsiteY35" fmla="*/ 2304868 h 5753325"/>
              <a:gd name="connsiteX36" fmla="*/ 5973439 w 6443456"/>
              <a:gd name="connsiteY36" fmla="*/ 2385635 h 5753325"/>
              <a:gd name="connsiteX37" fmla="*/ 5916727 w 6443456"/>
              <a:gd name="connsiteY37" fmla="*/ 2458777 h 5753325"/>
              <a:gd name="connsiteX38" fmla="*/ 5856524 w 6443456"/>
              <a:gd name="connsiteY38" fmla="*/ 2583281 h 5753325"/>
              <a:gd name="connsiteX39" fmla="*/ 5838091 w 6443456"/>
              <a:gd name="connsiteY39" fmla="*/ 2753474 h 5753325"/>
              <a:gd name="connsiteX40" fmla="*/ 5744296 w 6443456"/>
              <a:gd name="connsiteY40" fmla="*/ 2893276 h 5753325"/>
              <a:gd name="connsiteX41" fmla="*/ 5682522 w 6443456"/>
              <a:gd name="connsiteY41" fmla="*/ 3044368 h 5753325"/>
              <a:gd name="connsiteX42" fmla="*/ 5557886 w 6443456"/>
              <a:gd name="connsiteY42" fmla="*/ 3304853 h 5753325"/>
              <a:gd name="connsiteX43" fmla="*/ 5483942 w 6443456"/>
              <a:gd name="connsiteY43" fmla="*/ 3416604 h 5753325"/>
              <a:gd name="connsiteX44" fmla="*/ 5461007 w 6443456"/>
              <a:gd name="connsiteY44" fmla="*/ 3503742 h 5753325"/>
              <a:gd name="connsiteX45" fmla="*/ 5437889 w 6443456"/>
              <a:gd name="connsiteY45" fmla="*/ 3559927 h 5753325"/>
              <a:gd name="connsiteX46" fmla="*/ 5432770 w 6443456"/>
              <a:gd name="connsiteY46" fmla="*/ 3562948 h 5753325"/>
              <a:gd name="connsiteX47" fmla="*/ 5406795 w 6443456"/>
              <a:gd name="connsiteY47" fmla="*/ 3578594 h 5753325"/>
              <a:gd name="connsiteX48" fmla="*/ 5381495 w 6443456"/>
              <a:gd name="connsiteY48" fmla="*/ 3599883 h 5753325"/>
              <a:gd name="connsiteX49" fmla="*/ 5363689 w 6443456"/>
              <a:gd name="connsiteY49" fmla="*/ 3633299 h 5753325"/>
              <a:gd name="connsiteX50" fmla="*/ 5291870 w 6443456"/>
              <a:gd name="connsiteY50" fmla="*/ 3799039 h 5753325"/>
              <a:gd name="connsiteX51" fmla="*/ 5241600 w 6443456"/>
              <a:gd name="connsiteY51" fmla="*/ 3894238 h 5753325"/>
              <a:gd name="connsiteX52" fmla="*/ 5211041 w 6443456"/>
              <a:gd name="connsiteY52" fmla="*/ 3924184 h 5753325"/>
              <a:gd name="connsiteX53" fmla="*/ 5176073 w 6443456"/>
              <a:gd name="connsiteY53" fmla="*/ 3970179 h 5753325"/>
              <a:gd name="connsiteX54" fmla="*/ 5172826 w 6443456"/>
              <a:gd name="connsiteY54" fmla="*/ 3991773 h 5753325"/>
              <a:gd name="connsiteX55" fmla="*/ 5157053 w 6443456"/>
              <a:gd name="connsiteY55" fmla="*/ 3997708 h 5753325"/>
              <a:gd name="connsiteX56" fmla="*/ 5127922 w 6443456"/>
              <a:gd name="connsiteY56" fmla="*/ 4022660 h 5753325"/>
              <a:gd name="connsiteX57" fmla="*/ 5020872 w 6443456"/>
              <a:gd name="connsiteY57" fmla="*/ 4075951 h 5753325"/>
              <a:gd name="connsiteX58" fmla="*/ 4991410 w 6443456"/>
              <a:gd name="connsiteY58" fmla="*/ 4087598 h 5753325"/>
              <a:gd name="connsiteX59" fmla="*/ 4930112 w 6443456"/>
              <a:gd name="connsiteY59" fmla="*/ 4138459 h 5753325"/>
              <a:gd name="connsiteX60" fmla="*/ 4834224 w 6443456"/>
              <a:gd name="connsiteY60" fmla="*/ 4231643 h 5753325"/>
              <a:gd name="connsiteX61" fmla="*/ 4812599 w 6443456"/>
              <a:gd name="connsiteY61" fmla="*/ 4249449 h 5753325"/>
              <a:gd name="connsiteX62" fmla="*/ 4789188 w 6443456"/>
              <a:gd name="connsiteY62" fmla="*/ 4256678 h 5753325"/>
              <a:gd name="connsiteX63" fmla="*/ 4779554 w 6443456"/>
              <a:gd name="connsiteY63" fmla="*/ 4251313 h 5753325"/>
              <a:gd name="connsiteX64" fmla="*/ 4766885 w 6443456"/>
              <a:gd name="connsiteY64" fmla="*/ 4259812 h 5753325"/>
              <a:gd name="connsiteX65" fmla="*/ 4762510 w 6443456"/>
              <a:gd name="connsiteY65" fmla="*/ 4260383 h 5753325"/>
              <a:gd name="connsiteX66" fmla="*/ 4738416 w 6443456"/>
              <a:gd name="connsiteY66" fmla="*/ 4265355 h 5753325"/>
              <a:gd name="connsiteX67" fmla="*/ 4712007 w 6443456"/>
              <a:gd name="connsiteY67" fmla="*/ 4317892 h 5753325"/>
              <a:gd name="connsiteX68" fmla="*/ 4658930 w 6443456"/>
              <a:gd name="connsiteY68" fmla="*/ 4348041 h 5753325"/>
              <a:gd name="connsiteX69" fmla="*/ 4443526 w 6443456"/>
              <a:gd name="connsiteY69" fmla="*/ 4507851 h 5753325"/>
              <a:gd name="connsiteX70" fmla="*/ 4289766 w 6443456"/>
              <a:gd name="connsiteY70" fmla="*/ 4711450 h 5753325"/>
              <a:gd name="connsiteX71" fmla="*/ 4150870 w 6443456"/>
              <a:gd name="connsiteY71" fmla="*/ 4818480 h 5753325"/>
              <a:gd name="connsiteX72" fmla="*/ 4006639 w 6443456"/>
              <a:gd name="connsiteY72" fmla="*/ 4933815 h 5753325"/>
              <a:gd name="connsiteX73" fmla="*/ 3298210 w 6443456"/>
              <a:gd name="connsiteY73" fmla="*/ 5070790 h 5753325"/>
              <a:gd name="connsiteX74" fmla="*/ 2947678 w 6443456"/>
              <a:gd name="connsiteY74" fmla="*/ 5117869 h 5753325"/>
              <a:gd name="connsiteX75" fmla="*/ 2822169 w 6443456"/>
              <a:gd name="connsiteY75" fmla="*/ 5129396 h 5753325"/>
              <a:gd name="connsiteX76" fmla="*/ 2538773 w 6443456"/>
              <a:gd name="connsiteY76" fmla="*/ 5313397 h 5753325"/>
              <a:gd name="connsiteX77" fmla="*/ 2014500 w 6443456"/>
              <a:gd name="connsiteY77" fmla="*/ 5519744 h 5753325"/>
              <a:gd name="connsiteX78" fmla="*/ 1934391 w 6443456"/>
              <a:gd name="connsiteY78" fmla="*/ 5591335 h 5753325"/>
              <a:gd name="connsiteX79" fmla="*/ 1892550 w 6443456"/>
              <a:gd name="connsiteY79" fmla="*/ 5649708 h 5753325"/>
              <a:gd name="connsiteX80" fmla="*/ 1854769 w 6443456"/>
              <a:gd name="connsiteY80" fmla="*/ 5647691 h 5753325"/>
              <a:gd name="connsiteX81" fmla="*/ 1809461 w 6443456"/>
              <a:gd name="connsiteY81" fmla="*/ 5648628 h 5753325"/>
              <a:gd name="connsiteX82" fmla="*/ 1745150 w 6443456"/>
              <a:gd name="connsiteY82" fmla="*/ 5693879 h 5753325"/>
              <a:gd name="connsiteX83" fmla="*/ 1713375 w 6443456"/>
              <a:gd name="connsiteY83" fmla="*/ 5684672 h 5753325"/>
              <a:gd name="connsiteX84" fmla="*/ 1707808 w 6443456"/>
              <a:gd name="connsiteY84" fmla="*/ 5682611 h 5753325"/>
              <a:gd name="connsiteX85" fmla="*/ 1679313 w 6443456"/>
              <a:gd name="connsiteY85" fmla="*/ 5672360 h 5753325"/>
              <a:gd name="connsiteX86" fmla="*/ 1646933 w 6443456"/>
              <a:gd name="connsiteY86" fmla="*/ 5666227 h 5753325"/>
              <a:gd name="connsiteX87" fmla="*/ 1610055 w 6443456"/>
              <a:gd name="connsiteY87" fmla="*/ 5673643 h 5753325"/>
              <a:gd name="connsiteX88" fmla="*/ 1437641 w 6443456"/>
              <a:gd name="connsiteY88" fmla="*/ 5723266 h 5753325"/>
              <a:gd name="connsiteX89" fmla="*/ 1332869 w 6443456"/>
              <a:gd name="connsiteY89" fmla="*/ 5744752 h 5753325"/>
              <a:gd name="connsiteX90" fmla="*/ 1290525 w 6443456"/>
              <a:gd name="connsiteY90" fmla="*/ 5740036 h 5753325"/>
              <a:gd name="connsiteX91" fmla="*/ 1233107 w 6443456"/>
              <a:gd name="connsiteY91" fmla="*/ 5742106 h 5753325"/>
              <a:gd name="connsiteX92" fmla="*/ 1214532 w 6443456"/>
              <a:gd name="connsiteY92" fmla="*/ 5753325 h 5753325"/>
              <a:gd name="connsiteX93" fmla="*/ 1199955 w 6443456"/>
              <a:gd name="connsiteY93" fmla="*/ 5744831 h 5753325"/>
              <a:gd name="connsiteX94" fmla="*/ 1162337 w 6443456"/>
              <a:gd name="connsiteY94" fmla="*/ 5738048 h 5753325"/>
              <a:gd name="connsiteX95" fmla="*/ 1053457 w 6443456"/>
              <a:gd name="connsiteY95" fmla="*/ 5688676 h 5753325"/>
              <a:gd name="connsiteX96" fmla="*/ 1025798 w 6443456"/>
              <a:gd name="connsiteY96" fmla="*/ 5673166 h 5753325"/>
              <a:gd name="connsiteX97" fmla="*/ 947900 w 6443456"/>
              <a:gd name="connsiteY97" fmla="*/ 5657848 h 5753325"/>
              <a:gd name="connsiteX98" fmla="*/ 815627 w 6443456"/>
              <a:gd name="connsiteY98" fmla="*/ 5642557 h 5753325"/>
              <a:gd name="connsiteX99" fmla="*/ 788251 w 6443456"/>
              <a:gd name="connsiteY99" fmla="*/ 5637065 h 5753325"/>
              <a:gd name="connsiteX100" fmla="*/ 767822 w 6443456"/>
              <a:gd name="connsiteY100" fmla="*/ 5623450 h 5753325"/>
              <a:gd name="connsiteX101" fmla="*/ 765791 w 6443456"/>
              <a:gd name="connsiteY101" fmla="*/ 5612539 h 5753325"/>
              <a:gd name="connsiteX102" fmla="*/ 751230 w 6443456"/>
              <a:gd name="connsiteY102" fmla="*/ 5608092 h 5753325"/>
              <a:gd name="connsiteX103" fmla="*/ 748008 w 6443456"/>
              <a:gd name="connsiteY103" fmla="*/ 5605052 h 5753325"/>
              <a:gd name="connsiteX104" fmla="*/ 728871 w 6443456"/>
              <a:gd name="connsiteY104" fmla="*/ 5589469 h 5753325"/>
              <a:gd name="connsiteX105" fmla="*/ 671898 w 6443456"/>
              <a:gd name="connsiteY105" fmla="*/ 5602363 h 5753325"/>
              <a:gd name="connsiteX106" fmla="*/ 615065 w 6443456"/>
              <a:gd name="connsiteY106" fmla="*/ 5580257 h 5753325"/>
              <a:gd name="connsiteX107" fmla="*/ 355785 w 6443456"/>
              <a:gd name="connsiteY107" fmla="*/ 5514383 h 5753325"/>
              <a:gd name="connsiteX108" fmla="*/ 102269 w 6443456"/>
              <a:gd name="connsiteY108" fmla="*/ 5524347 h 5753325"/>
              <a:gd name="connsiteX109" fmla="*/ 13160 w 6443456"/>
              <a:gd name="connsiteY109" fmla="*/ 5514159 h 5753325"/>
              <a:gd name="connsiteX110" fmla="*/ 0 w 6443456"/>
              <a:gd name="connsiteY110" fmla="*/ 5511735 h 5753325"/>
              <a:gd name="connsiteX111" fmla="*/ 0 w 6443456"/>
              <a:gd name="connsiteY111" fmla="*/ 0 h 5753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Lst>
            <a:rect l="l" t="t" r="r" b="b"/>
            <a:pathLst>
              <a:path w="6443456" h="5753325">
                <a:moveTo>
                  <a:pt x="0" y="0"/>
                </a:moveTo>
                <a:lnTo>
                  <a:pt x="6438980" y="0"/>
                </a:lnTo>
                <a:cubicBezTo>
                  <a:pt x="6439002" y="49"/>
                  <a:pt x="6439025" y="98"/>
                  <a:pt x="6439047" y="147"/>
                </a:cubicBezTo>
                <a:lnTo>
                  <a:pt x="6443456" y="130105"/>
                </a:lnTo>
                <a:cubicBezTo>
                  <a:pt x="6430828" y="154008"/>
                  <a:pt x="6411458" y="168030"/>
                  <a:pt x="6422751" y="174163"/>
                </a:cubicBezTo>
                <a:cubicBezTo>
                  <a:pt x="6418487" y="214830"/>
                  <a:pt x="6390727" y="235497"/>
                  <a:pt x="6396598" y="274847"/>
                </a:cubicBezTo>
                <a:cubicBezTo>
                  <a:pt x="6403386" y="335822"/>
                  <a:pt x="6333127" y="414969"/>
                  <a:pt x="6337615" y="471794"/>
                </a:cubicBezTo>
                <a:cubicBezTo>
                  <a:pt x="6324407" y="534783"/>
                  <a:pt x="6296331" y="556933"/>
                  <a:pt x="6304423" y="582623"/>
                </a:cubicBezTo>
                <a:cubicBezTo>
                  <a:pt x="6293676" y="611941"/>
                  <a:pt x="6296956" y="631352"/>
                  <a:pt x="6303977" y="664291"/>
                </a:cubicBezTo>
                <a:cubicBezTo>
                  <a:pt x="6302444" y="677879"/>
                  <a:pt x="6301462" y="685268"/>
                  <a:pt x="6299372" y="697330"/>
                </a:cubicBezTo>
                <a:cubicBezTo>
                  <a:pt x="6314387" y="714913"/>
                  <a:pt x="6313827" y="721408"/>
                  <a:pt x="6309888" y="754001"/>
                </a:cubicBezTo>
                <a:cubicBezTo>
                  <a:pt x="6306930" y="769492"/>
                  <a:pt x="6343751" y="814234"/>
                  <a:pt x="6339879" y="811136"/>
                </a:cubicBezTo>
                <a:lnTo>
                  <a:pt x="6330065" y="893399"/>
                </a:lnTo>
                <a:cubicBezTo>
                  <a:pt x="6341065" y="929331"/>
                  <a:pt x="6340586" y="969703"/>
                  <a:pt x="6328618" y="1009766"/>
                </a:cubicBezTo>
                <a:cubicBezTo>
                  <a:pt x="6286987" y="1110847"/>
                  <a:pt x="6336677" y="1067927"/>
                  <a:pt x="6320797" y="1146964"/>
                </a:cubicBezTo>
                <a:cubicBezTo>
                  <a:pt x="6308238" y="1199586"/>
                  <a:pt x="6355190" y="1221191"/>
                  <a:pt x="6334400" y="1280757"/>
                </a:cubicBezTo>
                <a:lnTo>
                  <a:pt x="6356023" y="1356227"/>
                </a:lnTo>
                <a:cubicBezTo>
                  <a:pt x="6356068" y="1358140"/>
                  <a:pt x="6356112" y="1360054"/>
                  <a:pt x="6356157" y="1361967"/>
                </a:cubicBezTo>
                <a:cubicBezTo>
                  <a:pt x="6355533" y="1373512"/>
                  <a:pt x="6353847" y="1384370"/>
                  <a:pt x="6350613" y="1393569"/>
                </a:cubicBezTo>
                <a:cubicBezTo>
                  <a:pt x="6364468" y="1383914"/>
                  <a:pt x="6345614" y="1435855"/>
                  <a:pt x="6357062" y="1444071"/>
                </a:cubicBezTo>
                <a:cubicBezTo>
                  <a:pt x="6366618" y="1448518"/>
                  <a:pt x="6363125" y="1465312"/>
                  <a:pt x="6364832" y="1478763"/>
                </a:cubicBezTo>
                <a:cubicBezTo>
                  <a:pt x="6367033" y="1481449"/>
                  <a:pt x="6368644" y="1487606"/>
                  <a:pt x="6369745" y="1495680"/>
                </a:cubicBezTo>
                <a:cubicBezTo>
                  <a:pt x="6370129" y="1501564"/>
                  <a:pt x="6370514" y="1507447"/>
                  <a:pt x="6370898" y="1513331"/>
                </a:cubicBezTo>
                <a:lnTo>
                  <a:pt x="6339773" y="1527414"/>
                </a:lnTo>
                <a:cubicBezTo>
                  <a:pt x="6334226" y="1566662"/>
                  <a:pt x="6321052" y="1604564"/>
                  <a:pt x="6321854" y="1635366"/>
                </a:cubicBezTo>
                <a:cubicBezTo>
                  <a:pt x="6320655" y="1701187"/>
                  <a:pt x="6292278" y="1721205"/>
                  <a:pt x="6299489" y="1784860"/>
                </a:cubicBezTo>
                <a:cubicBezTo>
                  <a:pt x="6294212" y="1831400"/>
                  <a:pt x="6277478" y="1829559"/>
                  <a:pt x="6267878" y="1858572"/>
                </a:cubicBezTo>
                <a:lnTo>
                  <a:pt x="6251146" y="1926167"/>
                </a:lnTo>
                <a:lnTo>
                  <a:pt x="6210686" y="2014834"/>
                </a:lnTo>
                <a:lnTo>
                  <a:pt x="6106652" y="2150572"/>
                </a:lnTo>
                <a:lnTo>
                  <a:pt x="6097813" y="2172208"/>
                </a:lnTo>
                <a:lnTo>
                  <a:pt x="6095990" y="2181185"/>
                </a:lnTo>
                <a:cubicBezTo>
                  <a:pt x="6094176" y="2187056"/>
                  <a:pt x="6092249" y="2190556"/>
                  <a:pt x="6090126" y="2192533"/>
                </a:cubicBezTo>
                <a:lnTo>
                  <a:pt x="6089503" y="2192543"/>
                </a:lnTo>
                <a:lnTo>
                  <a:pt x="6084946" y="2203694"/>
                </a:lnTo>
                <a:cubicBezTo>
                  <a:pt x="6068006" y="2222414"/>
                  <a:pt x="6006445" y="2274546"/>
                  <a:pt x="5987861" y="2304868"/>
                </a:cubicBezTo>
                <a:lnTo>
                  <a:pt x="5973439" y="2385635"/>
                </a:lnTo>
                <a:lnTo>
                  <a:pt x="5916727" y="2458777"/>
                </a:lnTo>
                <a:cubicBezTo>
                  <a:pt x="5897241" y="2491718"/>
                  <a:pt x="5869630" y="2534165"/>
                  <a:pt x="5856524" y="2583281"/>
                </a:cubicBezTo>
                <a:cubicBezTo>
                  <a:pt x="5857506" y="2592319"/>
                  <a:pt x="5833326" y="2744711"/>
                  <a:pt x="5838091" y="2753474"/>
                </a:cubicBezTo>
                <a:cubicBezTo>
                  <a:pt x="5785248" y="2871502"/>
                  <a:pt x="5778642" y="2803565"/>
                  <a:pt x="5744296" y="2893276"/>
                </a:cubicBezTo>
                <a:cubicBezTo>
                  <a:pt x="5695297" y="2988328"/>
                  <a:pt x="5724634" y="2958553"/>
                  <a:pt x="5682522" y="3044368"/>
                </a:cubicBezTo>
                <a:cubicBezTo>
                  <a:pt x="5632185" y="3125072"/>
                  <a:pt x="5597317" y="3217236"/>
                  <a:pt x="5557886" y="3304853"/>
                </a:cubicBezTo>
                <a:cubicBezTo>
                  <a:pt x="5482395" y="3325072"/>
                  <a:pt x="5519234" y="3371478"/>
                  <a:pt x="5483942" y="3416604"/>
                </a:cubicBezTo>
                <a:cubicBezTo>
                  <a:pt x="5462927" y="3437263"/>
                  <a:pt x="5484515" y="3475608"/>
                  <a:pt x="5461007" y="3503742"/>
                </a:cubicBezTo>
                <a:cubicBezTo>
                  <a:pt x="5452964" y="3510933"/>
                  <a:pt x="5447709" y="3554203"/>
                  <a:pt x="5437889" y="3559927"/>
                </a:cubicBezTo>
                <a:lnTo>
                  <a:pt x="5432770" y="3562948"/>
                </a:lnTo>
                <a:lnTo>
                  <a:pt x="5406795" y="3578594"/>
                </a:lnTo>
                <a:lnTo>
                  <a:pt x="5381495" y="3599883"/>
                </a:lnTo>
                <a:cubicBezTo>
                  <a:pt x="5373777" y="3608845"/>
                  <a:pt x="5367528" y="3619642"/>
                  <a:pt x="5363689" y="3633299"/>
                </a:cubicBezTo>
                <a:cubicBezTo>
                  <a:pt x="5370837" y="3689178"/>
                  <a:pt x="5280250" y="3728687"/>
                  <a:pt x="5291870" y="3799039"/>
                </a:cubicBezTo>
                <a:cubicBezTo>
                  <a:pt x="5291660" y="3823262"/>
                  <a:pt x="5263601" y="3888134"/>
                  <a:pt x="5241600" y="3894238"/>
                </a:cubicBezTo>
                <a:cubicBezTo>
                  <a:pt x="5232312" y="3906493"/>
                  <a:pt x="5231731" y="3924583"/>
                  <a:pt x="5211041" y="3924184"/>
                </a:cubicBezTo>
                <a:cubicBezTo>
                  <a:pt x="5184976" y="3926521"/>
                  <a:pt x="5198956" y="3986438"/>
                  <a:pt x="5176073" y="3970179"/>
                </a:cubicBezTo>
                <a:lnTo>
                  <a:pt x="5172826" y="3991773"/>
                </a:lnTo>
                <a:lnTo>
                  <a:pt x="5157053" y="3997708"/>
                </a:lnTo>
                <a:cubicBezTo>
                  <a:pt x="5140589" y="4003541"/>
                  <a:pt x="5128715" y="4008828"/>
                  <a:pt x="5127922" y="4022660"/>
                </a:cubicBezTo>
                <a:cubicBezTo>
                  <a:pt x="5105225" y="4035701"/>
                  <a:pt x="5043623" y="4065128"/>
                  <a:pt x="5020872" y="4075951"/>
                </a:cubicBezTo>
                <a:cubicBezTo>
                  <a:pt x="5006705" y="4069570"/>
                  <a:pt x="5001251" y="4081880"/>
                  <a:pt x="4991410" y="4087598"/>
                </a:cubicBezTo>
                <a:cubicBezTo>
                  <a:pt x="4974522" y="4085320"/>
                  <a:pt x="4937025" y="4121806"/>
                  <a:pt x="4930112" y="4138459"/>
                </a:cubicBezTo>
                <a:cubicBezTo>
                  <a:pt x="4918473" y="4190437"/>
                  <a:pt x="4844909" y="4190974"/>
                  <a:pt x="4834224" y="4231643"/>
                </a:cubicBezTo>
                <a:cubicBezTo>
                  <a:pt x="4827758" y="4239937"/>
                  <a:pt x="4820427" y="4245543"/>
                  <a:pt x="4812599" y="4249449"/>
                </a:cubicBezTo>
                <a:lnTo>
                  <a:pt x="4789188" y="4256678"/>
                </a:lnTo>
                <a:lnTo>
                  <a:pt x="4779554" y="4251313"/>
                </a:lnTo>
                <a:lnTo>
                  <a:pt x="4766885" y="4259812"/>
                </a:lnTo>
                <a:lnTo>
                  <a:pt x="4762510" y="4260383"/>
                </a:lnTo>
                <a:cubicBezTo>
                  <a:pt x="4754131" y="4261437"/>
                  <a:pt x="4745977" y="4262766"/>
                  <a:pt x="4738416" y="4265355"/>
                </a:cubicBezTo>
                <a:cubicBezTo>
                  <a:pt x="4764694" y="4302719"/>
                  <a:pt x="4678447" y="4293536"/>
                  <a:pt x="4712007" y="4317892"/>
                </a:cubicBezTo>
                <a:cubicBezTo>
                  <a:pt x="4675039" y="4338619"/>
                  <a:pt x="4716682" y="4356361"/>
                  <a:pt x="4658930" y="4348041"/>
                </a:cubicBezTo>
                <a:cubicBezTo>
                  <a:pt x="4614182" y="4379702"/>
                  <a:pt x="4505053" y="4447283"/>
                  <a:pt x="4443526" y="4507851"/>
                </a:cubicBezTo>
                <a:cubicBezTo>
                  <a:pt x="4410144" y="4540439"/>
                  <a:pt x="4338540" y="4659677"/>
                  <a:pt x="4289766" y="4711450"/>
                </a:cubicBezTo>
                <a:cubicBezTo>
                  <a:pt x="4238344" y="4747694"/>
                  <a:pt x="4215457" y="4807131"/>
                  <a:pt x="4150870" y="4818480"/>
                </a:cubicBezTo>
                <a:cubicBezTo>
                  <a:pt x="4103683" y="4855538"/>
                  <a:pt x="4148748" y="4891762"/>
                  <a:pt x="4006639" y="4933815"/>
                </a:cubicBezTo>
                <a:cubicBezTo>
                  <a:pt x="3736045" y="4990755"/>
                  <a:pt x="3474704" y="5040115"/>
                  <a:pt x="3298210" y="5070790"/>
                </a:cubicBezTo>
                <a:cubicBezTo>
                  <a:pt x="3121717" y="5101466"/>
                  <a:pt x="3041810" y="5115566"/>
                  <a:pt x="2947678" y="5117869"/>
                </a:cubicBezTo>
                <a:cubicBezTo>
                  <a:pt x="2853544" y="5120174"/>
                  <a:pt x="2858560" y="5135060"/>
                  <a:pt x="2822169" y="5129396"/>
                </a:cubicBezTo>
                <a:lnTo>
                  <a:pt x="2538773" y="5313397"/>
                </a:lnTo>
                <a:cubicBezTo>
                  <a:pt x="2405817" y="5334661"/>
                  <a:pt x="2144167" y="5431620"/>
                  <a:pt x="2014500" y="5519744"/>
                </a:cubicBezTo>
                <a:cubicBezTo>
                  <a:pt x="1982084" y="5541774"/>
                  <a:pt x="1956346" y="5565847"/>
                  <a:pt x="1934391" y="5591335"/>
                </a:cubicBezTo>
                <a:lnTo>
                  <a:pt x="1892550" y="5649708"/>
                </a:lnTo>
                <a:lnTo>
                  <a:pt x="1854769" y="5647691"/>
                </a:lnTo>
                <a:cubicBezTo>
                  <a:pt x="1838936" y="5647705"/>
                  <a:pt x="1823701" y="5648312"/>
                  <a:pt x="1809461" y="5648628"/>
                </a:cubicBezTo>
                <a:cubicBezTo>
                  <a:pt x="1834147" y="5698228"/>
                  <a:pt x="1737274" y="5633540"/>
                  <a:pt x="1745150" y="5693879"/>
                </a:cubicBezTo>
                <a:cubicBezTo>
                  <a:pt x="1734532" y="5692199"/>
                  <a:pt x="1724002" y="5688669"/>
                  <a:pt x="1713375" y="5684672"/>
                </a:cubicBezTo>
                <a:lnTo>
                  <a:pt x="1707808" y="5682611"/>
                </a:lnTo>
                <a:lnTo>
                  <a:pt x="1679313" y="5672360"/>
                </a:lnTo>
                <a:lnTo>
                  <a:pt x="1646933" y="5666227"/>
                </a:lnTo>
                <a:cubicBezTo>
                  <a:pt x="1635170" y="5665926"/>
                  <a:pt x="1622939" y="5667937"/>
                  <a:pt x="1610055" y="5673643"/>
                </a:cubicBezTo>
                <a:cubicBezTo>
                  <a:pt x="1571890" y="5714775"/>
                  <a:pt x="1484024" y="5669440"/>
                  <a:pt x="1437641" y="5723266"/>
                </a:cubicBezTo>
                <a:cubicBezTo>
                  <a:pt x="1418992" y="5738521"/>
                  <a:pt x="1351540" y="5757985"/>
                  <a:pt x="1332869" y="5744752"/>
                </a:cubicBezTo>
                <a:cubicBezTo>
                  <a:pt x="1317589" y="5745326"/>
                  <a:pt x="1303391" y="5756388"/>
                  <a:pt x="1290525" y="5740036"/>
                </a:cubicBezTo>
                <a:cubicBezTo>
                  <a:pt x="1272146" y="5721242"/>
                  <a:pt x="1235243" y="5770261"/>
                  <a:pt x="1233107" y="5742106"/>
                </a:cubicBezTo>
                <a:lnTo>
                  <a:pt x="1214532" y="5753325"/>
                </a:lnTo>
                <a:lnTo>
                  <a:pt x="1199955" y="5744831"/>
                </a:lnTo>
                <a:cubicBezTo>
                  <a:pt x="1185016" y="5735734"/>
                  <a:pt x="1173414" y="5729861"/>
                  <a:pt x="1162337" y="5738048"/>
                </a:cubicBezTo>
                <a:cubicBezTo>
                  <a:pt x="1137920" y="5728689"/>
                  <a:pt x="1076212" y="5699490"/>
                  <a:pt x="1053457" y="5688676"/>
                </a:cubicBezTo>
                <a:cubicBezTo>
                  <a:pt x="1049315" y="5673592"/>
                  <a:pt x="1036434" y="5677184"/>
                  <a:pt x="1025798" y="5673166"/>
                </a:cubicBezTo>
                <a:cubicBezTo>
                  <a:pt x="1016787" y="5658576"/>
                  <a:pt x="965030" y="5652626"/>
                  <a:pt x="947900" y="5657848"/>
                </a:cubicBezTo>
                <a:cubicBezTo>
                  <a:pt x="900757" y="5681878"/>
                  <a:pt x="853518" y="5624981"/>
                  <a:pt x="815627" y="5642557"/>
                </a:cubicBezTo>
                <a:cubicBezTo>
                  <a:pt x="805172" y="5642805"/>
                  <a:pt x="796221" y="5640669"/>
                  <a:pt x="788251" y="5637065"/>
                </a:cubicBezTo>
                <a:lnTo>
                  <a:pt x="767822" y="5623450"/>
                </a:lnTo>
                <a:lnTo>
                  <a:pt x="765791" y="5612539"/>
                </a:lnTo>
                <a:lnTo>
                  <a:pt x="751230" y="5608092"/>
                </a:lnTo>
                <a:lnTo>
                  <a:pt x="748008" y="5605052"/>
                </a:lnTo>
                <a:cubicBezTo>
                  <a:pt x="741868" y="5599203"/>
                  <a:pt x="735661" y="5593704"/>
                  <a:pt x="728871" y="5589469"/>
                </a:cubicBezTo>
                <a:cubicBezTo>
                  <a:pt x="717035" y="5633700"/>
                  <a:pt x="669153" y="5560747"/>
                  <a:pt x="671898" y="5602363"/>
                </a:cubicBezTo>
                <a:cubicBezTo>
                  <a:pt x="632522" y="5586794"/>
                  <a:pt x="645467" y="5630489"/>
                  <a:pt x="615065" y="5580257"/>
                </a:cubicBezTo>
                <a:cubicBezTo>
                  <a:pt x="562379" y="5565593"/>
                  <a:pt x="441250" y="5523701"/>
                  <a:pt x="355785" y="5514383"/>
                </a:cubicBezTo>
                <a:cubicBezTo>
                  <a:pt x="309622" y="5509152"/>
                  <a:pt x="172894" y="5529342"/>
                  <a:pt x="102269" y="5524347"/>
                </a:cubicBezTo>
                <a:cubicBezTo>
                  <a:pt x="72050" y="5515878"/>
                  <a:pt x="41939" y="5516649"/>
                  <a:pt x="13160" y="5514159"/>
                </a:cubicBezTo>
                <a:lnTo>
                  <a:pt x="0" y="5511735"/>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3B79209E-7255-91D1-507E-D63177DD6C4B}"/>
              </a:ext>
            </a:extLst>
          </p:cNvPr>
          <p:cNvSpPr>
            <a:spLocks noGrp="1"/>
          </p:cNvSpPr>
          <p:nvPr>
            <p:ph type="title"/>
          </p:nvPr>
        </p:nvSpPr>
        <p:spPr>
          <a:xfrm>
            <a:off x="838199" y="1068891"/>
            <a:ext cx="4259731" cy="1985085"/>
          </a:xfrm>
        </p:spPr>
        <p:txBody>
          <a:bodyPr anchor="b">
            <a:normAutofit/>
          </a:bodyPr>
          <a:lstStyle/>
          <a:p>
            <a:pPr algn="ctr"/>
            <a:r>
              <a:rPr lang="en-US"/>
              <a:t>Portfolio – Footer component</a:t>
            </a:r>
          </a:p>
        </p:txBody>
      </p:sp>
      <p:sp>
        <p:nvSpPr>
          <p:cNvPr id="28" name="Freeform: Shape 27">
            <a:extLst>
              <a:ext uri="{FF2B5EF4-FFF2-40B4-BE49-F238E27FC236}">
                <a16:creationId xmlns:a16="http://schemas.microsoft.com/office/drawing/2014/main" id="{CF93DC6C-1BFD-4414-BF23-471C8831CA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0664" y="3440576"/>
            <a:ext cx="4114800" cy="2675059"/>
          </a:xfrm>
          <a:custGeom>
            <a:avLst/>
            <a:gdLst>
              <a:gd name="connsiteX0" fmla="*/ 0 w 2400300"/>
              <a:gd name="connsiteY0" fmla="*/ 0 h 2400300"/>
              <a:gd name="connsiteX1" fmla="*/ 2400300 w 2400300"/>
              <a:gd name="connsiteY1" fmla="*/ 0 h 2400300"/>
              <a:gd name="connsiteX2" fmla="*/ 2400300 w 2400300"/>
              <a:gd name="connsiteY2" fmla="*/ 2400300 h 2400300"/>
              <a:gd name="connsiteX3" fmla="*/ 0 w 2400300"/>
              <a:gd name="connsiteY3" fmla="*/ 2400300 h 2400300"/>
            </a:gdLst>
            <a:ahLst/>
            <a:cxnLst>
              <a:cxn ang="0">
                <a:pos x="connsiteX0" y="connsiteY0"/>
              </a:cxn>
              <a:cxn ang="0">
                <a:pos x="connsiteX1" y="connsiteY1"/>
              </a:cxn>
              <a:cxn ang="0">
                <a:pos x="connsiteX2" y="connsiteY2"/>
              </a:cxn>
              <a:cxn ang="0">
                <a:pos x="connsiteX3" y="connsiteY3"/>
              </a:cxn>
            </a:cxnLst>
            <a:rect l="l" t="t" r="r" b="b"/>
            <a:pathLst>
              <a:path w="2400300" h="2400300">
                <a:moveTo>
                  <a:pt x="0" y="0"/>
                </a:moveTo>
                <a:lnTo>
                  <a:pt x="2400300" y="0"/>
                </a:lnTo>
                <a:lnTo>
                  <a:pt x="2400300" y="2400300"/>
                </a:lnTo>
                <a:lnTo>
                  <a:pt x="0" y="2400300"/>
                </a:lnTo>
                <a:close/>
              </a:path>
            </a:pathLst>
          </a:custGeom>
          <a:solidFill>
            <a:srgbClr val="FFFFFF"/>
          </a:solidFill>
          <a:ln>
            <a:noFill/>
          </a:ln>
          <a:effectLst>
            <a:outerShdw blurRad="50800" dist="12700" dir="30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4" name="Picture 3">
            <a:extLst>
              <a:ext uri="{FF2B5EF4-FFF2-40B4-BE49-F238E27FC236}">
                <a16:creationId xmlns:a16="http://schemas.microsoft.com/office/drawing/2014/main" id="{5054F1D4-E0D3-B0C4-A280-708EC490D48F}"/>
              </a:ext>
            </a:extLst>
          </p:cNvPr>
          <p:cNvPicPr>
            <a:picLocks noChangeAspect="1"/>
          </p:cNvPicPr>
          <p:nvPr/>
        </p:nvPicPr>
        <p:blipFill>
          <a:blip r:embed="rId2"/>
          <a:stretch>
            <a:fillRect/>
          </a:stretch>
        </p:blipFill>
        <p:spPr>
          <a:xfrm>
            <a:off x="1049617" y="4680192"/>
            <a:ext cx="3836894" cy="201437"/>
          </a:xfrm>
          <a:prstGeom prst="rect">
            <a:avLst/>
          </a:prstGeom>
        </p:spPr>
      </p:pic>
      <p:sp>
        <p:nvSpPr>
          <p:cNvPr id="30" name="Rectangle 6">
            <a:extLst>
              <a:ext uri="{FF2B5EF4-FFF2-40B4-BE49-F238E27FC236}">
                <a16:creationId xmlns:a16="http://schemas.microsoft.com/office/drawing/2014/main" id="{001928A5-13A8-4372-8A77-BCAAE5553E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14188" y="5840345"/>
            <a:ext cx="1707751" cy="428984"/>
          </a:xfrm>
          <a:custGeom>
            <a:avLst/>
            <a:gdLst>
              <a:gd name="connsiteX0" fmla="*/ 0 w 2142503"/>
              <a:gd name="connsiteY0" fmla="*/ 0 h 571500"/>
              <a:gd name="connsiteX1" fmla="*/ 2142503 w 2142503"/>
              <a:gd name="connsiteY1" fmla="*/ 0 h 571500"/>
              <a:gd name="connsiteX2" fmla="*/ 2142503 w 2142503"/>
              <a:gd name="connsiteY2" fmla="*/ 571500 h 571500"/>
              <a:gd name="connsiteX3" fmla="*/ 0 w 2142503"/>
              <a:gd name="connsiteY3" fmla="*/ 571500 h 571500"/>
              <a:gd name="connsiteX4" fmla="*/ 0 w 2142503"/>
              <a:gd name="connsiteY4" fmla="*/ 0 h 571500"/>
              <a:gd name="connsiteX0" fmla="*/ 0 w 2142503"/>
              <a:gd name="connsiteY0" fmla="*/ 0 h 582145"/>
              <a:gd name="connsiteX1" fmla="*/ 2142503 w 2142503"/>
              <a:gd name="connsiteY1" fmla="*/ 0 h 582145"/>
              <a:gd name="connsiteX2" fmla="*/ 2142503 w 2142503"/>
              <a:gd name="connsiteY2" fmla="*/ 571500 h 582145"/>
              <a:gd name="connsiteX3" fmla="*/ 2050917 w 2142503"/>
              <a:gd name="connsiteY3" fmla="*/ 582088 h 582145"/>
              <a:gd name="connsiteX4" fmla="*/ 0 w 2142503"/>
              <a:gd name="connsiteY4" fmla="*/ 571500 h 582145"/>
              <a:gd name="connsiteX5" fmla="*/ 0 w 2142503"/>
              <a:gd name="connsiteY5" fmla="*/ 0 h 582145"/>
              <a:gd name="connsiteX0" fmla="*/ 0 w 2159832"/>
              <a:gd name="connsiteY0" fmla="*/ 0 h 582145"/>
              <a:gd name="connsiteX1" fmla="*/ 2142503 w 2159832"/>
              <a:gd name="connsiteY1" fmla="*/ 0 h 582145"/>
              <a:gd name="connsiteX2" fmla="*/ 2159829 w 2159832"/>
              <a:gd name="connsiteY2" fmla="*/ 96526 h 582145"/>
              <a:gd name="connsiteX3" fmla="*/ 2142503 w 2159832"/>
              <a:gd name="connsiteY3" fmla="*/ 571500 h 582145"/>
              <a:gd name="connsiteX4" fmla="*/ 2050917 w 2159832"/>
              <a:gd name="connsiteY4" fmla="*/ 582088 h 582145"/>
              <a:gd name="connsiteX5" fmla="*/ 0 w 2159832"/>
              <a:gd name="connsiteY5" fmla="*/ 571500 h 582145"/>
              <a:gd name="connsiteX6" fmla="*/ 0 w 2159832"/>
              <a:gd name="connsiteY6" fmla="*/ 0 h 582145"/>
              <a:gd name="connsiteX0" fmla="*/ 0 w 2159832"/>
              <a:gd name="connsiteY0" fmla="*/ 12386 h 594531"/>
              <a:gd name="connsiteX1" fmla="*/ 67826 w 2159832"/>
              <a:gd name="connsiteY1" fmla="*/ 0 h 594531"/>
              <a:gd name="connsiteX2" fmla="*/ 2142503 w 2159832"/>
              <a:gd name="connsiteY2" fmla="*/ 12386 h 594531"/>
              <a:gd name="connsiteX3" fmla="*/ 2159829 w 2159832"/>
              <a:gd name="connsiteY3" fmla="*/ 108912 h 594531"/>
              <a:gd name="connsiteX4" fmla="*/ 2142503 w 2159832"/>
              <a:gd name="connsiteY4" fmla="*/ 583886 h 594531"/>
              <a:gd name="connsiteX5" fmla="*/ 2050917 w 2159832"/>
              <a:gd name="connsiteY5" fmla="*/ 594474 h 594531"/>
              <a:gd name="connsiteX6" fmla="*/ 0 w 2159832"/>
              <a:gd name="connsiteY6" fmla="*/ 583886 h 594531"/>
              <a:gd name="connsiteX7" fmla="*/ 0 w 2159832"/>
              <a:gd name="connsiteY7" fmla="*/ 12386 h 594531"/>
              <a:gd name="connsiteX0" fmla="*/ 0 w 2168908"/>
              <a:gd name="connsiteY0" fmla="*/ 26000 h 594531"/>
              <a:gd name="connsiteX1" fmla="*/ 76902 w 2168908"/>
              <a:gd name="connsiteY1" fmla="*/ 0 h 594531"/>
              <a:gd name="connsiteX2" fmla="*/ 2151579 w 2168908"/>
              <a:gd name="connsiteY2" fmla="*/ 12386 h 594531"/>
              <a:gd name="connsiteX3" fmla="*/ 2168905 w 2168908"/>
              <a:gd name="connsiteY3" fmla="*/ 108912 h 594531"/>
              <a:gd name="connsiteX4" fmla="*/ 2151579 w 2168908"/>
              <a:gd name="connsiteY4" fmla="*/ 583886 h 594531"/>
              <a:gd name="connsiteX5" fmla="*/ 2059993 w 2168908"/>
              <a:gd name="connsiteY5" fmla="*/ 594474 h 594531"/>
              <a:gd name="connsiteX6" fmla="*/ 9076 w 2168908"/>
              <a:gd name="connsiteY6" fmla="*/ 583886 h 594531"/>
              <a:gd name="connsiteX7" fmla="*/ 0 w 2168908"/>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147197 w 2316105"/>
              <a:gd name="connsiteY0" fmla="*/ 26000 h 594531"/>
              <a:gd name="connsiteX1" fmla="*/ 224099 w 2316105"/>
              <a:gd name="connsiteY1" fmla="*/ 0 h 594531"/>
              <a:gd name="connsiteX2" fmla="*/ 2298776 w 2316105"/>
              <a:gd name="connsiteY2" fmla="*/ 12386 h 594531"/>
              <a:gd name="connsiteX3" fmla="*/ 2316102 w 2316105"/>
              <a:gd name="connsiteY3" fmla="*/ 108912 h 594531"/>
              <a:gd name="connsiteX4" fmla="*/ 2298776 w 2316105"/>
              <a:gd name="connsiteY4" fmla="*/ 583886 h 594531"/>
              <a:gd name="connsiteX5" fmla="*/ 2207190 w 2316105"/>
              <a:gd name="connsiteY5" fmla="*/ 594474 h 594531"/>
              <a:gd name="connsiteX6" fmla="*/ 156273 w 2316105"/>
              <a:gd name="connsiteY6" fmla="*/ 583886 h 594531"/>
              <a:gd name="connsiteX7" fmla="*/ 142416 w 2316105"/>
              <a:gd name="connsiteY7" fmla="*/ 235975 h 594531"/>
              <a:gd name="connsiteX8" fmla="*/ 147197 w 2316105"/>
              <a:gd name="connsiteY8" fmla="*/ 26000 h 594531"/>
              <a:gd name="connsiteX0" fmla="*/ 154684 w 2323592"/>
              <a:gd name="connsiteY0" fmla="*/ 26000 h 594531"/>
              <a:gd name="connsiteX1" fmla="*/ 231586 w 2323592"/>
              <a:gd name="connsiteY1" fmla="*/ 0 h 594531"/>
              <a:gd name="connsiteX2" fmla="*/ 2306263 w 2323592"/>
              <a:gd name="connsiteY2" fmla="*/ 12386 h 594531"/>
              <a:gd name="connsiteX3" fmla="*/ 2323589 w 2323592"/>
              <a:gd name="connsiteY3" fmla="*/ 108912 h 594531"/>
              <a:gd name="connsiteX4" fmla="*/ 2306263 w 2323592"/>
              <a:gd name="connsiteY4" fmla="*/ 583886 h 594531"/>
              <a:gd name="connsiteX5" fmla="*/ 2214677 w 2323592"/>
              <a:gd name="connsiteY5" fmla="*/ 594474 h 594531"/>
              <a:gd name="connsiteX6" fmla="*/ 163760 w 2323592"/>
              <a:gd name="connsiteY6" fmla="*/ 583886 h 594531"/>
              <a:gd name="connsiteX7" fmla="*/ 158979 w 2323592"/>
              <a:gd name="connsiteY7" fmla="*/ 403879 h 594531"/>
              <a:gd name="connsiteX8" fmla="*/ 149903 w 2323592"/>
              <a:gd name="connsiteY8" fmla="*/ 235975 h 594531"/>
              <a:gd name="connsiteX9" fmla="*/ 154684 w 2323592"/>
              <a:gd name="connsiteY9" fmla="*/ 26000 h 594531"/>
              <a:gd name="connsiteX0" fmla="*/ 13665 w 2182573"/>
              <a:gd name="connsiteY0" fmla="*/ 26000 h 594531"/>
              <a:gd name="connsiteX1" fmla="*/ 90567 w 2182573"/>
              <a:gd name="connsiteY1" fmla="*/ 0 h 594531"/>
              <a:gd name="connsiteX2" fmla="*/ 2165244 w 2182573"/>
              <a:gd name="connsiteY2" fmla="*/ 12386 h 594531"/>
              <a:gd name="connsiteX3" fmla="*/ 2182570 w 2182573"/>
              <a:gd name="connsiteY3" fmla="*/ 108912 h 594531"/>
              <a:gd name="connsiteX4" fmla="*/ 2165244 w 2182573"/>
              <a:gd name="connsiteY4" fmla="*/ 583886 h 594531"/>
              <a:gd name="connsiteX5" fmla="*/ 2073658 w 2182573"/>
              <a:gd name="connsiteY5" fmla="*/ 594474 h 594531"/>
              <a:gd name="connsiteX6" fmla="*/ 22741 w 2182573"/>
              <a:gd name="connsiteY6" fmla="*/ 583886 h 594531"/>
              <a:gd name="connsiteX7" fmla="*/ 17960 w 2182573"/>
              <a:gd name="connsiteY7" fmla="*/ 403879 h 594531"/>
              <a:gd name="connsiteX8" fmla="*/ 8884 w 2182573"/>
              <a:gd name="connsiteY8" fmla="*/ 235975 h 594531"/>
              <a:gd name="connsiteX9" fmla="*/ 13665 w 2182573"/>
              <a:gd name="connsiteY9" fmla="*/ 26000 h 594531"/>
              <a:gd name="connsiteX0" fmla="*/ 13665 w 2202120"/>
              <a:gd name="connsiteY0" fmla="*/ 26000 h 594531"/>
              <a:gd name="connsiteX1" fmla="*/ 90567 w 2202120"/>
              <a:gd name="connsiteY1" fmla="*/ 0 h 594531"/>
              <a:gd name="connsiteX2" fmla="*/ 2165244 w 2202120"/>
              <a:gd name="connsiteY2" fmla="*/ 12386 h 594531"/>
              <a:gd name="connsiteX3" fmla="*/ 2182570 w 2202120"/>
              <a:gd name="connsiteY3" fmla="*/ 108912 h 594531"/>
              <a:gd name="connsiteX4" fmla="*/ 2192471 w 2202120"/>
              <a:gd name="connsiteY4" fmla="*/ 583886 h 594531"/>
              <a:gd name="connsiteX5" fmla="*/ 2073658 w 2202120"/>
              <a:gd name="connsiteY5" fmla="*/ 594474 h 594531"/>
              <a:gd name="connsiteX6" fmla="*/ 22741 w 2202120"/>
              <a:gd name="connsiteY6" fmla="*/ 583886 h 594531"/>
              <a:gd name="connsiteX7" fmla="*/ 17960 w 2202120"/>
              <a:gd name="connsiteY7" fmla="*/ 403879 h 594531"/>
              <a:gd name="connsiteX8" fmla="*/ 8884 w 2202120"/>
              <a:gd name="connsiteY8" fmla="*/ 235975 h 594531"/>
              <a:gd name="connsiteX9" fmla="*/ 13665 w 2202120"/>
              <a:gd name="connsiteY9" fmla="*/ 26000 h 594531"/>
              <a:gd name="connsiteX0" fmla="*/ 13665 w 2202036"/>
              <a:gd name="connsiteY0" fmla="*/ 26000 h 594531"/>
              <a:gd name="connsiteX1" fmla="*/ 90567 w 2202036"/>
              <a:gd name="connsiteY1" fmla="*/ 0 h 594531"/>
              <a:gd name="connsiteX2" fmla="*/ 2165244 w 2202036"/>
              <a:gd name="connsiteY2" fmla="*/ 12386 h 594531"/>
              <a:gd name="connsiteX3" fmla="*/ 2182570 w 2202036"/>
              <a:gd name="connsiteY3" fmla="*/ 108912 h 594531"/>
              <a:gd name="connsiteX4" fmla="*/ 2191645 w 2202036"/>
              <a:gd name="connsiteY4" fmla="*/ 422031 h 594531"/>
              <a:gd name="connsiteX5" fmla="*/ 2192471 w 2202036"/>
              <a:gd name="connsiteY5" fmla="*/ 583886 h 594531"/>
              <a:gd name="connsiteX6" fmla="*/ 2073658 w 2202036"/>
              <a:gd name="connsiteY6" fmla="*/ 594474 h 594531"/>
              <a:gd name="connsiteX7" fmla="*/ 22741 w 2202036"/>
              <a:gd name="connsiteY7" fmla="*/ 583886 h 594531"/>
              <a:gd name="connsiteX8" fmla="*/ 17960 w 2202036"/>
              <a:gd name="connsiteY8" fmla="*/ 403879 h 594531"/>
              <a:gd name="connsiteX9" fmla="*/ 8884 w 2202036"/>
              <a:gd name="connsiteY9" fmla="*/ 235975 h 594531"/>
              <a:gd name="connsiteX10" fmla="*/ 13665 w 2202036"/>
              <a:gd name="connsiteY10" fmla="*/ 26000 h 594531"/>
              <a:gd name="connsiteX0" fmla="*/ 142254 w 2330625"/>
              <a:gd name="connsiteY0" fmla="*/ 26000 h 594531"/>
              <a:gd name="connsiteX1" fmla="*/ 219156 w 2330625"/>
              <a:gd name="connsiteY1" fmla="*/ 0 h 594531"/>
              <a:gd name="connsiteX2" fmla="*/ 2293833 w 2330625"/>
              <a:gd name="connsiteY2" fmla="*/ 12386 h 594531"/>
              <a:gd name="connsiteX3" fmla="*/ 2311159 w 2330625"/>
              <a:gd name="connsiteY3" fmla="*/ 108912 h 594531"/>
              <a:gd name="connsiteX4" fmla="*/ 2320234 w 2330625"/>
              <a:gd name="connsiteY4" fmla="*/ 422031 h 594531"/>
              <a:gd name="connsiteX5" fmla="*/ 2321060 w 2330625"/>
              <a:gd name="connsiteY5" fmla="*/ 583886 h 594531"/>
              <a:gd name="connsiteX6" fmla="*/ 2202247 w 2330625"/>
              <a:gd name="connsiteY6" fmla="*/ 594474 h 594531"/>
              <a:gd name="connsiteX7" fmla="*/ 151330 w 2330625"/>
              <a:gd name="connsiteY7" fmla="*/ 583886 h 594531"/>
              <a:gd name="connsiteX8" fmla="*/ 155624 w 2330625"/>
              <a:gd name="connsiteY8" fmla="*/ 512790 h 594531"/>
              <a:gd name="connsiteX9" fmla="*/ 146549 w 2330625"/>
              <a:gd name="connsiteY9" fmla="*/ 403879 h 594531"/>
              <a:gd name="connsiteX10" fmla="*/ 137473 w 2330625"/>
              <a:gd name="connsiteY10" fmla="*/ 235975 h 594531"/>
              <a:gd name="connsiteX11" fmla="*/ 142254 w 2330625"/>
              <a:gd name="connsiteY11" fmla="*/ 26000 h 594531"/>
              <a:gd name="connsiteX0" fmla="*/ 13413 w 2201784"/>
              <a:gd name="connsiteY0" fmla="*/ 26000 h 594531"/>
              <a:gd name="connsiteX1" fmla="*/ 90315 w 2201784"/>
              <a:gd name="connsiteY1" fmla="*/ 0 h 594531"/>
              <a:gd name="connsiteX2" fmla="*/ 2164992 w 2201784"/>
              <a:gd name="connsiteY2" fmla="*/ 12386 h 594531"/>
              <a:gd name="connsiteX3" fmla="*/ 2182318 w 2201784"/>
              <a:gd name="connsiteY3" fmla="*/ 108912 h 594531"/>
              <a:gd name="connsiteX4" fmla="*/ 2191393 w 2201784"/>
              <a:gd name="connsiteY4" fmla="*/ 422031 h 594531"/>
              <a:gd name="connsiteX5" fmla="*/ 2192219 w 2201784"/>
              <a:gd name="connsiteY5" fmla="*/ 583886 h 594531"/>
              <a:gd name="connsiteX6" fmla="*/ 2073406 w 2201784"/>
              <a:gd name="connsiteY6" fmla="*/ 594474 h 594531"/>
              <a:gd name="connsiteX7" fmla="*/ 22489 w 2201784"/>
              <a:gd name="connsiteY7" fmla="*/ 583886 h 594531"/>
              <a:gd name="connsiteX8" fmla="*/ 26783 w 2201784"/>
              <a:gd name="connsiteY8" fmla="*/ 512790 h 594531"/>
              <a:gd name="connsiteX9" fmla="*/ 17708 w 2201784"/>
              <a:gd name="connsiteY9" fmla="*/ 403879 h 594531"/>
              <a:gd name="connsiteX10" fmla="*/ 8632 w 2201784"/>
              <a:gd name="connsiteY10" fmla="*/ 235975 h 594531"/>
              <a:gd name="connsiteX11" fmla="*/ 13413 w 2201784"/>
              <a:gd name="connsiteY11" fmla="*/ 26000 h 594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784" h="594531">
                <a:moveTo>
                  <a:pt x="13413" y="26000"/>
                </a:moveTo>
                <a:cubicBezTo>
                  <a:pt x="37534" y="24897"/>
                  <a:pt x="66194" y="1103"/>
                  <a:pt x="90315" y="0"/>
                </a:cubicBezTo>
                <a:lnTo>
                  <a:pt x="2164992" y="12386"/>
                </a:lnTo>
                <a:cubicBezTo>
                  <a:pt x="2164717" y="43049"/>
                  <a:pt x="2182593" y="78249"/>
                  <a:pt x="2182318" y="108912"/>
                </a:cubicBezTo>
                <a:cubicBezTo>
                  <a:pt x="2188231" y="177186"/>
                  <a:pt x="2189743" y="342869"/>
                  <a:pt x="2191393" y="422031"/>
                </a:cubicBezTo>
                <a:cubicBezTo>
                  <a:pt x="2193043" y="501193"/>
                  <a:pt x="2213396" y="555146"/>
                  <a:pt x="2192219" y="583886"/>
                </a:cubicBezTo>
                <a:cubicBezTo>
                  <a:pt x="2172279" y="582877"/>
                  <a:pt x="2093346" y="595483"/>
                  <a:pt x="2073406" y="594474"/>
                </a:cubicBezTo>
                <a:lnTo>
                  <a:pt x="22489" y="583886"/>
                </a:lnTo>
                <a:cubicBezTo>
                  <a:pt x="5849" y="592962"/>
                  <a:pt x="27580" y="542791"/>
                  <a:pt x="26783" y="512790"/>
                </a:cubicBezTo>
                <a:cubicBezTo>
                  <a:pt x="25986" y="482789"/>
                  <a:pt x="18464" y="450015"/>
                  <a:pt x="17708" y="403879"/>
                </a:cubicBezTo>
                <a:cubicBezTo>
                  <a:pt x="16952" y="357743"/>
                  <a:pt x="-14855" y="308787"/>
                  <a:pt x="8632" y="235975"/>
                </a:cubicBezTo>
                <a:cubicBezTo>
                  <a:pt x="7119" y="142994"/>
                  <a:pt x="-201" y="65329"/>
                  <a:pt x="13413" y="26000"/>
                </a:cubicBezTo>
                <a:close/>
              </a:path>
            </a:pathLst>
          </a:custGeom>
          <a:solidFill>
            <a:srgbClr val="D9D4D0">
              <a:alpha val="50000"/>
            </a:srgbClr>
          </a:solidFill>
          <a:ln>
            <a:noFill/>
          </a:ln>
          <a:effectLst>
            <a:softEdge rad="63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90691D7C-D9DD-3B30-8BA4-7E54AA01BCA7}"/>
              </a:ext>
            </a:extLst>
          </p:cNvPr>
          <p:cNvSpPr>
            <a:spLocks noGrp="1"/>
          </p:cNvSpPr>
          <p:nvPr>
            <p:ph idx="1"/>
          </p:nvPr>
        </p:nvSpPr>
        <p:spPr>
          <a:xfrm>
            <a:off x="6586415" y="723153"/>
            <a:ext cx="4555782" cy="5392482"/>
          </a:xfrm>
        </p:spPr>
        <p:txBody>
          <a:bodyPr anchor="ctr">
            <a:normAutofit/>
          </a:bodyPr>
          <a:lstStyle/>
          <a:p>
            <a:pPr marL="0" indent="0">
              <a:buNone/>
            </a:pPr>
            <a:r>
              <a:rPr lang="en-US" sz="2000" dirty="0"/>
              <a:t>Key feature:</a:t>
            </a:r>
          </a:p>
          <a:p>
            <a:pPr marL="0" indent="0">
              <a:buNone/>
            </a:pPr>
            <a:r>
              <a:rPr lang="en-US" sz="2000" dirty="0"/>
              <a:t>Links to sites</a:t>
            </a:r>
          </a:p>
          <a:p>
            <a:pPr marL="0" indent="0">
              <a:buNone/>
            </a:pPr>
            <a:r>
              <a:rPr lang="en-US" sz="2000" dirty="0"/>
              <a:t>Contact </a:t>
            </a:r>
            <a:r>
              <a:rPr lang="en-US" sz="2000"/>
              <a:t>me mailto: </a:t>
            </a:r>
            <a:r>
              <a:rPr lang="en-US" sz="2000" dirty="0"/>
              <a:t>link</a:t>
            </a:r>
          </a:p>
        </p:txBody>
      </p:sp>
    </p:spTree>
    <p:extLst>
      <p:ext uri="{BB962C8B-B14F-4D97-AF65-F5344CB8AC3E}">
        <p14:creationId xmlns:p14="http://schemas.microsoft.com/office/powerpoint/2010/main" val="31342779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17891482-C38A-4F0C-8183-0121632F0E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B79209E-7255-91D1-507E-D63177DD6C4B}"/>
              </a:ext>
            </a:extLst>
          </p:cNvPr>
          <p:cNvSpPr>
            <a:spLocks noGrp="1"/>
          </p:cNvSpPr>
          <p:nvPr>
            <p:ph type="title"/>
          </p:nvPr>
        </p:nvSpPr>
        <p:spPr>
          <a:xfrm>
            <a:off x="5430129" y="486184"/>
            <a:ext cx="6118403" cy="1325563"/>
          </a:xfrm>
        </p:spPr>
        <p:txBody>
          <a:bodyPr>
            <a:normAutofit/>
          </a:bodyPr>
          <a:lstStyle/>
          <a:p>
            <a:r>
              <a:rPr lang="en-US" dirty="0"/>
              <a:t>Portfolio – Responsive design</a:t>
            </a:r>
          </a:p>
        </p:txBody>
      </p:sp>
      <p:pic>
        <p:nvPicPr>
          <p:cNvPr id="4" name="Picture 3" descr="A picture containing screenshot, symbol, logo, font&#10;&#10;Description automatically generated">
            <a:extLst>
              <a:ext uri="{FF2B5EF4-FFF2-40B4-BE49-F238E27FC236}">
                <a16:creationId xmlns:a16="http://schemas.microsoft.com/office/drawing/2014/main" id="{B959BBC3-1338-BAE1-E244-B11E1DCE4B9B}"/>
              </a:ext>
            </a:extLst>
          </p:cNvPr>
          <p:cNvPicPr>
            <a:picLocks noChangeAspect="1"/>
          </p:cNvPicPr>
          <p:nvPr/>
        </p:nvPicPr>
        <p:blipFill>
          <a:blip r:embed="rId2"/>
          <a:stretch>
            <a:fillRect/>
          </a:stretch>
        </p:blipFill>
        <p:spPr>
          <a:xfrm>
            <a:off x="643466" y="1354676"/>
            <a:ext cx="4100921" cy="998055"/>
          </a:xfrm>
          <a:custGeom>
            <a:avLst/>
            <a:gdLst/>
            <a:ahLst/>
            <a:cxnLst/>
            <a:rect l="l" t="t" r="r" b="b"/>
            <a:pathLst>
              <a:path w="4114800" h="5712488">
                <a:moveTo>
                  <a:pt x="133155" y="0"/>
                </a:moveTo>
                <a:lnTo>
                  <a:pt x="3981645" y="0"/>
                </a:lnTo>
                <a:cubicBezTo>
                  <a:pt x="4055184" y="0"/>
                  <a:pt x="4114800" y="59616"/>
                  <a:pt x="4114800" y="133155"/>
                </a:cubicBezTo>
                <a:lnTo>
                  <a:pt x="4114800" y="5579333"/>
                </a:lnTo>
                <a:cubicBezTo>
                  <a:pt x="4114800" y="5652872"/>
                  <a:pt x="4055184" y="5712488"/>
                  <a:pt x="3981645" y="5712488"/>
                </a:cubicBezTo>
                <a:lnTo>
                  <a:pt x="133155" y="5712488"/>
                </a:lnTo>
                <a:cubicBezTo>
                  <a:pt x="59616" y="5712488"/>
                  <a:pt x="0" y="5652872"/>
                  <a:pt x="0" y="5579333"/>
                </a:cubicBezTo>
                <a:lnTo>
                  <a:pt x="0" y="133155"/>
                </a:lnTo>
                <a:cubicBezTo>
                  <a:pt x="0" y="59616"/>
                  <a:pt x="59616" y="0"/>
                  <a:pt x="133155" y="0"/>
                </a:cubicBezTo>
                <a:close/>
              </a:path>
            </a:pathLst>
          </a:custGeom>
        </p:spPr>
      </p:pic>
      <p:pic>
        <p:nvPicPr>
          <p:cNvPr id="6" name="Picture 5" descr="A screenshot of a computer&#10;&#10;Description automatically generated with medium confidence">
            <a:extLst>
              <a:ext uri="{FF2B5EF4-FFF2-40B4-BE49-F238E27FC236}">
                <a16:creationId xmlns:a16="http://schemas.microsoft.com/office/drawing/2014/main" id="{2894D573-476F-8804-7336-BFE4E63F867E}"/>
              </a:ext>
            </a:extLst>
          </p:cNvPr>
          <p:cNvPicPr>
            <a:picLocks noChangeAspect="1"/>
          </p:cNvPicPr>
          <p:nvPr/>
        </p:nvPicPr>
        <p:blipFill>
          <a:blip r:embed="rId3"/>
          <a:stretch>
            <a:fillRect/>
          </a:stretch>
        </p:blipFill>
        <p:spPr>
          <a:xfrm>
            <a:off x="1866588" y="3543300"/>
            <a:ext cx="2877799" cy="2813049"/>
          </a:xfrm>
          <a:custGeom>
            <a:avLst/>
            <a:gdLst/>
            <a:ahLst/>
            <a:cxnLst/>
            <a:rect l="l" t="t" r="r" b="b"/>
            <a:pathLst>
              <a:path w="4114800" h="5712488">
                <a:moveTo>
                  <a:pt x="133155" y="0"/>
                </a:moveTo>
                <a:lnTo>
                  <a:pt x="3981645" y="0"/>
                </a:lnTo>
                <a:cubicBezTo>
                  <a:pt x="4055184" y="0"/>
                  <a:pt x="4114800" y="59616"/>
                  <a:pt x="4114800" y="133155"/>
                </a:cubicBezTo>
                <a:lnTo>
                  <a:pt x="4114800" y="5579333"/>
                </a:lnTo>
                <a:cubicBezTo>
                  <a:pt x="4114800" y="5652872"/>
                  <a:pt x="4055184" y="5712488"/>
                  <a:pt x="3981645" y="5712488"/>
                </a:cubicBezTo>
                <a:lnTo>
                  <a:pt x="133155" y="5712488"/>
                </a:lnTo>
                <a:cubicBezTo>
                  <a:pt x="59616" y="5712488"/>
                  <a:pt x="0" y="5652872"/>
                  <a:pt x="0" y="5579333"/>
                </a:cubicBezTo>
                <a:lnTo>
                  <a:pt x="0" y="133155"/>
                </a:lnTo>
                <a:cubicBezTo>
                  <a:pt x="0" y="59616"/>
                  <a:pt x="59616" y="0"/>
                  <a:pt x="133155" y="0"/>
                </a:cubicBezTo>
                <a:close/>
              </a:path>
            </a:pathLst>
          </a:custGeom>
        </p:spPr>
      </p:pic>
      <p:sp>
        <p:nvSpPr>
          <p:cNvPr id="3" name="Content Placeholder 2">
            <a:extLst>
              <a:ext uri="{FF2B5EF4-FFF2-40B4-BE49-F238E27FC236}">
                <a16:creationId xmlns:a16="http://schemas.microsoft.com/office/drawing/2014/main" id="{90691D7C-D9DD-3B30-8BA4-7E54AA01BCA7}"/>
              </a:ext>
            </a:extLst>
          </p:cNvPr>
          <p:cNvSpPr>
            <a:spLocks noGrp="1"/>
          </p:cNvSpPr>
          <p:nvPr>
            <p:ph idx="1"/>
          </p:nvPr>
        </p:nvSpPr>
        <p:spPr>
          <a:xfrm>
            <a:off x="5430129" y="1946684"/>
            <a:ext cx="6118403" cy="4351338"/>
          </a:xfrm>
        </p:spPr>
        <p:txBody>
          <a:bodyPr>
            <a:normAutofit/>
          </a:bodyPr>
          <a:lstStyle/>
          <a:p>
            <a:pPr marL="0" indent="0">
              <a:buNone/>
            </a:pPr>
            <a:r>
              <a:rPr lang="en-US" sz="2600"/>
              <a:t>Features:</a:t>
            </a:r>
          </a:p>
          <a:p>
            <a:pPr marL="285750" indent="-285750">
              <a:buFont typeface="Arial" panose="020B0604020202020204" pitchFamily="34" charset="0"/>
              <a:buChar char="•"/>
            </a:pPr>
            <a:r>
              <a:rPr lang="en-US" sz="2600"/>
              <a:t>Built with mobile first in mind.</a:t>
            </a:r>
          </a:p>
          <a:p>
            <a:pPr marL="285750" indent="-285750">
              <a:buFont typeface="Arial" panose="020B0604020202020204" pitchFamily="34" charset="0"/>
              <a:buChar char="•"/>
            </a:pPr>
            <a:r>
              <a:rPr lang="en-US" sz="2600"/>
              <a:t>Altered layout from vertical scrolling in mobile to side-by-side when in a laptop</a:t>
            </a:r>
          </a:p>
          <a:p>
            <a:pPr marL="285750" indent="-285750">
              <a:buFont typeface="Arial" panose="020B0604020202020204" pitchFamily="34" charset="0"/>
              <a:buChar char="•"/>
            </a:pPr>
            <a:r>
              <a:rPr lang="en-US" sz="2600"/>
              <a:t>Nav bar spreads evenly in tablet and mobile</a:t>
            </a:r>
          </a:p>
          <a:p>
            <a:pPr marL="285750" indent="-285750">
              <a:buFont typeface="Arial" panose="020B0604020202020204" pitchFamily="34" charset="0"/>
              <a:buChar char="•"/>
            </a:pPr>
            <a:r>
              <a:rPr lang="en-US" sz="2600"/>
              <a:t>Nav bar Blog drop-down hides in mobile</a:t>
            </a:r>
          </a:p>
          <a:p>
            <a:pPr marL="285750" indent="-285750">
              <a:buFont typeface="Arial" panose="020B0604020202020204" pitchFamily="34" charset="0"/>
              <a:buChar char="•"/>
            </a:pPr>
            <a:r>
              <a:rPr lang="en-US" sz="2600"/>
              <a:t>Footer hides email </a:t>
            </a:r>
            <a:r>
              <a:rPr lang="en-US" sz="2600" err="1"/>
              <a:t>mailto</a:t>
            </a:r>
            <a:r>
              <a:rPr lang="en-US" sz="2600"/>
              <a:t>: in mobile</a:t>
            </a:r>
          </a:p>
        </p:txBody>
      </p:sp>
      <p:sp>
        <p:nvSpPr>
          <p:cNvPr id="19" name="Arc 18">
            <a:extLst>
              <a:ext uri="{FF2B5EF4-FFF2-40B4-BE49-F238E27FC236}">
                <a16:creationId xmlns:a16="http://schemas.microsoft.com/office/drawing/2014/main" id="{DA4B6E73-2318-4814-8EB1-306D537236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064111">
            <a:off x="-991925" y="5644752"/>
            <a:ext cx="2987899" cy="2987899"/>
          </a:xfrm>
          <a:prstGeom prst="arc">
            <a:avLst>
              <a:gd name="adj1" fmla="val 16200000"/>
              <a:gd name="adj2" fmla="val 21581479"/>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053107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C0BFB5A1-780C-4B7F-CCA3-5F9FDEC280F9}"/>
              </a:ext>
            </a:extLst>
          </p:cNvPr>
          <p:cNvSpPr>
            <a:spLocks noGrp="1"/>
          </p:cNvSpPr>
          <p:nvPr>
            <p:ph type="title"/>
          </p:nvPr>
        </p:nvSpPr>
        <p:spPr>
          <a:xfrm>
            <a:off x="686834" y="1153572"/>
            <a:ext cx="3200400" cy="4461163"/>
          </a:xfrm>
        </p:spPr>
        <p:txBody>
          <a:bodyPr>
            <a:normAutofit/>
          </a:bodyPr>
          <a:lstStyle/>
          <a:p>
            <a:r>
              <a:rPr lang="en-US" dirty="0">
                <a:solidFill>
                  <a:srgbClr val="FFFFFF"/>
                </a:solidFill>
              </a:rPr>
              <a:t>Process</a:t>
            </a:r>
          </a:p>
        </p:txBody>
      </p:sp>
      <p:sp>
        <p:nvSpPr>
          <p:cNvPr id="14" name="Arc 13">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 name="Content Placeholder 4">
            <a:extLst>
              <a:ext uri="{FF2B5EF4-FFF2-40B4-BE49-F238E27FC236}">
                <a16:creationId xmlns:a16="http://schemas.microsoft.com/office/drawing/2014/main" id="{54D92856-B7E7-EEA9-4702-A425E91A63FC}"/>
              </a:ext>
            </a:extLst>
          </p:cNvPr>
          <p:cNvSpPr>
            <a:spLocks noGrp="1"/>
          </p:cNvSpPr>
          <p:nvPr>
            <p:ph idx="1"/>
          </p:nvPr>
        </p:nvSpPr>
        <p:spPr>
          <a:xfrm>
            <a:off x="4447308" y="591344"/>
            <a:ext cx="6906491" cy="5585619"/>
          </a:xfrm>
        </p:spPr>
        <p:txBody>
          <a:bodyPr anchor="ctr">
            <a:normAutofit/>
          </a:bodyPr>
          <a:lstStyle/>
          <a:p>
            <a:r>
              <a:rPr lang="en-US" dirty="0"/>
              <a:t>My initial process was to think about how best to display information on a screen. I knew that picture elements were going to play a large part as a visual medium is more appealing.</a:t>
            </a:r>
          </a:p>
          <a:p>
            <a:r>
              <a:rPr lang="en-US" dirty="0"/>
              <a:t>I was stuck on working out what content should be included on the index slide for some time before coming to a conclusion.</a:t>
            </a:r>
          </a:p>
        </p:txBody>
      </p:sp>
    </p:spTree>
    <p:extLst>
      <p:ext uri="{BB962C8B-B14F-4D97-AF65-F5344CB8AC3E}">
        <p14:creationId xmlns:p14="http://schemas.microsoft.com/office/powerpoint/2010/main" val="119842163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348</TotalTime>
  <Words>1440</Words>
  <Application>Microsoft Macintosh PowerPoint</Application>
  <PresentationFormat>Widescreen</PresentationFormat>
  <Paragraphs>91</Paragraphs>
  <Slides>23</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23</vt:i4>
      </vt:variant>
    </vt:vector>
  </HeadingPairs>
  <TitlesOfParts>
    <vt:vector size="27" baseType="lpstr">
      <vt:lpstr>Arial</vt:lpstr>
      <vt:lpstr>Calibri</vt:lpstr>
      <vt:lpstr>Calibri Light</vt:lpstr>
      <vt:lpstr>Office Theme</vt:lpstr>
      <vt:lpstr>Portfolio Website - Home</vt:lpstr>
      <vt:lpstr>Portfolio Website - About</vt:lpstr>
      <vt:lpstr>Portfolio Website - Blog</vt:lpstr>
      <vt:lpstr>Portfolio Website - Contact</vt:lpstr>
      <vt:lpstr>Portfolio – Header component</vt:lpstr>
      <vt:lpstr>Portfolio – Nav component</vt:lpstr>
      <vt:lpstr>Portfolio – Footer component</vt:lpstr>
      <vt:lpstr>Portfolio – Responsive design</vt:lpstr>
      <vt:lpstr>Process</vt:lpstr>
      <vt:lpstr>Initial design</vt:lpstr>
      <vt:lpstr>Initial Design cont.</vt:lpstr>
      <vt:lpstr>Sitemap</vt:lpstr>
      <vt:lpstr>Shapes and images - Home</vt:lpstr>
      <vt:lpstr>PowerPoint Presentation</vt:lpstr>
      <vt:lpstr>Shapes and images - About</vt:lpstr>
      <vt:lpstr>PowerPoint Presentation</vt:lpstr>
      <vt:lpstr>Shapes and Images - Blog</vt:lpstr>
      <vt:lpstr>PowerPoint Presentation</vt:lpstr>
      <vt:lpstr>Shapes and images – Contact</vt:lpstr>
      <vt:lpstr>PowerPoint Presentation</vt:lpstr>
      <vt:lpstr>Conclusion</vt:lpstr>
      <vt:lpstr>Conclusion</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dc:title>
  <dc:creator>Dillon Cotter</dc:creator>
  <cp:lastModifiedBy>Dillon Cotter</cp:lastModifiedBy>
  <cp:revision>5</cp:revision>
  <dcterms:created xsi:type="dcterms:W3CDTF">2023-06-01T23:33:20Z</dcterms:created>
  <dcterms:modified xsi:type="dcterms:W3CDTF">2023-06-02T05:27:54Z</dcterms:modified>
</cp:coreProperties>
</file>